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F843B7-83D1-4D77-9261-F15383E5CCB6}" v="97" dt="2022-11-11T14:06:27.3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48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6BBB43-C092-4113-8F38-050BBF5843DF}" type="doc">
      <dgm:prSet loTypeId="urn:microsoft.com/office/officeart/2016/7/layout/LinearBlockProcessNumbered" loCatId="process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48D784B-1EE4-496B-9F61-F3EA8DBE2086}">
      <dgm:prSet/>
      <dgm:spPr/>
      <dgm:t>
        <a:bodyPr/>
        <a:lstStyle/>
        <a:p>
          <a:r>
            <a:rPr lang="en-US" baseline="0"/>
            <a:t>Administer unforgiveness scale </a:t>
          </a:r>
          <a:endParaRPr lang="en-US"/>
        </a:p>
      </dgm:t>
    </dgm:pt>
    <dgm:pt modelId="{25A12B38-3DD4-447B-B2E4-C30222C79BBD}" type="parTrans" cxnId="{D35F3C48-270C-4389-8F1A-1E484C019AE4}">
      <dgm:prSet/>
      <dgm:spPr/>
      <dgm:t>
        <a:bodyPr/>
        <a:lstStyle/>
        <a:p>
          <a:endParaRPr lang="en-US"/>
        </a:p>
      </dgm:t>
    </dgm:pt>
    <dgm:pt modelId="{93F2373A-088B-404C-9FAF-BF0DF105D5F6}" type="sibTrans" cxnId="{D35F3C48-270C-4389-8F1A-1E484C019AE4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620B0599-B8F5-470F-A61D-2E9535E8CBEC}">
      <dgm:prSet/>
      <dgm:spPr/>
      <dgm:t>
        <a:bodyPr/>
        <a:lstStyle/>
        <a:p>
          <a:r>
            <a:rPr lang="en-US" baseline="0"/>
            <a:t>Instruct how to grade the scale </a:t>
          </a:r>
          <a:endParaRPr lang="en-US"/>
        </a:p>
      </dgm:t>
    </dgm:pt>
    <dgm:pt modelId="{560B922D-2678-4152-88F8-A915360D479E}" type="parTrans" cxnId="{72D2C594-6794-40FB-990E-7A323D1D771B}">
      <dgm:prSet/>
      <dgm:spPr/>
      <dgm:t>
        <a:bodyPr/>
        <a:lstStyle/>
        <a:p>
          <a:endParaRPr lang="en-US"/>
        </a:p>
      </dgm:t>
    </dgm:pt>
    <dgm:pt modelId="{4A5D3314-3851-4123-B771-9C0AFD9F851C}" type="sibTrans" cxnId="{72D2C594-6794-40FB-990E-7A323D1D771B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44229D93-2182-4E6D-8BC4-2C7E0BC3C169}">
      <dgm:prSet/>
      <dgm:spPr/>
      <dgm:t>
        <a:bodyPr/>
        <a:lstStyle/>
        <a:p>
          <a:r>
            <a:rPr lang="en-US" baseline="0"/>
            <a:t>Discuss the results from the scale</a:t>
          </a:r>
          <a:endParaRPr lang="en-US"/>
        </a:p>
      </dgm:t>
    </dgm:pt>
    <dgm:pt modelId="{35E3256C-7C27-402F-9776-D6CAF5B1E73C}" type="parTrans" cxnId="{A005DABE-3D23-4DED-91BC-24E92C084A3F}">
      <dgm:prSet/>
      <dgm:spPr/>
      <dgm:t>
        <a:bodyPr/>
        <a:lstStyle/>
        <a:p>
          <a:endParaRPr lang="en-US"/>
        </a:p>
      </dgm:t>
    </dgm:pt>
    <dgm:pt modelId="{1550DFB8-B6CF-4848-BCD5-F577989A5EDE}" type="sibTrans" cxnId="{A005DABE-3D23-4DED-91BC-24E92C084A3F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1DD86003-18C9-49E6-96E5-CB3097A906C9}" type="pres">
      <dgm:prSet presAssocID="{2D6BBB43-C092-4113-8F38-050BBF5843DF}" presName="Name0" presStyleCnt="0">
        <dgm:presLayoutVars>
          <dgm:animLvl val="lvl"/>
          <dgm:resizeHandles val="exact"/>
        </dgm:presLayoutVars>
      </dgm:prSet>
      <dgm:spPr/>
    </dgm:pt>
    <dgm:pt modelId="{FD285373-1297-4C3E-90F2-053D3C024F17}" type="pres">
      <dgm:prSet presAssocID="{D48D784B-1EE4-496B-9F61-F3EA8DBE2086}" presName="compositeNode" presStyleCnt="0">
        <dgm:presLayoutVars>
          <dgm:bulletEnabled val="1"/>
        </dgm:presLayoutVars>
      </dgm:prSet>
      <dgm:spPr/>
    </dgm:pt>
    <dgm:pt modelId="{A2AD870C-38DB-48DE-8636-1385D587B25E}" type="pres">
      <dgm:prSet presAssocID="{D48D784B-1EE4-496B-9F61-F3EA8DBE2086}" presName="bgRect" presStyleLbl="alignNode1" presStyleIdx="0" presStyleCnt="3"/>
      <dgm:spPr/>
    </dgm:pt>
    <dgm:pt modelId="{2CB9C4DD-CBE4-4D3E-86EE-D2493ABDF506}" type="pres">
      <dgm:prSet presAssocID="{93F2373A-088B-404C-9FAF-BF0DF105D5F6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2206CBA1-21FA-4D30-B90F-DA59A294707D}" type="pres">
      <dgm:prSet presAssocID="{D48D784B-1EE4-496B-9F61-F3EA8DBE2086}" presName="nodeRect" presStyleLbl="alignNode1" presStyleIdx="0" presStyleCnt="3">
        <dgm:presLayoutVars>
          <dgm:bulletEnabled val="1"/>
        </dgm:presLayoutVars>
      </dgm:prSet>
      <dgm:spPr/>
    </dgm:pt>
    <dgm:pt modelId="{3DA2DBBE-6BE1-492C-9BD5-CF2DDCBD017E}" type="pres">
      <dgm:prSet presAssocID="{93F2373A-088B-404C-9FAF-BF0DF105D5F6}" presName="sibTrans" presStyleCnt="0"/>
      <dgm:spPr/>
    </dgm:pt>
    <dgm:pt modelId="{A104D5C9-CE6D-4A57-8E81-503A7FE9D11F}" type="pres">
      <dgm:prSet presAssocID="{620B0599-B8F5-470F-A61D-2E9535E8CBEC}" presName="compositeNode" presStyleCnt="0">
        <dgm:presLayoutVars>
          <dgm:bulletEnabled val="1"/>
        </dgm:presLayoutVars>
      </dgm:prSet>
      <dgm:spPr/>
    </dgm:pt>
    <dgm:pt modelId="{9879D818-9BB3-45F6-A9DC-C5026C2B0D26}" type="pres">
      <dgm:prSet presAssocID="{620B0599-B8F5-470F-A61D-2E9535E8CBEC}" presName="bgRect" presStyleLbl="alignNode1" presStyleIdx="1" presStyleCnt="3"/>
      <dgm:spPr/>
    </dgm:pt>
    <dgm:pt modelId="{EE5A9293-D55F-43B5-AB21-A785E6E382DD}" type="pres">
      <dgm:prSet presAssocID="{4A5D3314-3851-4123-B771-9C0AFD9F851C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8CC2B5BA-8669-4D35-BB38-E9A4483FB282}" type="pres">
      <dgm:prSet presAssocID="{620B0599-B8F5-470F-A61D-2E9535E8CBEC}" presName="nodeRect" presStyleLbl="alignNode1" presStyleIdx="1" presStyleCnt="3">
        <dgm:presLayoutVars>
          <dgm:bulletEnabled val="1"/>
        </dgm:presLayoutVars>
      </dgm:prSet>
      <dgm:spPr/>
    </dgm:pt>
    <dgm:pt modelId="{E8A25D22-8BFF-4204-847C-70D75177146B}" type="pres">
      <dgm:prSet presAssocID="{4A5D3314-3851-4123-B771-9C0AFD9F851C}" presName="sibTrans" presStyleCnt="0"/>
      <dgm:spPr/>
    </dgm:pt>
    <dgm:pt modelId="{4303BC75-6305-4F79-A209-F95FBBEDC81F}" type="pres">
      <dgm:prSet presAssocID="{44229D93-2182-4E6D-8BC4-2C7E0BC3C169}" presName="compositeNode" presStyleCnt="0">
        <dgm:presLayoutVars>
          <dgm:bulletEnabled val="1"/>
        </dgm:presLayoutVars>
      </dgm:prSet>
      <dgm:spPr/>
    </dgm:pt>
    <dgm:pt modelId="{0EC0DB01-EE99-4B4E-BA26-6AD1025DC087}" type="pres">
      <dgm:prSet presAssocID="{44229D93-2182-4E6D-8BC4-2C7E0BC3C169}" presName="bgRect" presStyleLbl="alignNode1" presStyleIdx="2" presStyleCnt="3"/>
      <dgm:spPr/>
    </dgm:pt>
    <dgm:pt modelId="{9080E920-0F9E-4B07-83E8-F1FDCB928C99}" type="pres">
      <dgm:prSet presAssocID="{1550DFB8-B6CF-4848-BCD5-F577989A5EDE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888F975B-7B32-4D22-A8C0-7329DFD6D1C3}" type="pres">
      <dgm:prSet presAssocID="{44229D93-2182-4E6D-8BC4-2C7E0BC3C169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4F4C1711-360E-46F3-85ED-05771BF6C0E7}" type="presOf" srcId="{44229D93-2182-4E6D-8BC4-2C7E0BC3C169}" destId="{0EC0DB01-EE99-4B4E-BA26-6AD1025DC087}" srcOrd="0" destOrd="0" presId="urn:microsoft.com/office/officeart/2016/7/layout/LinearBlockProcessNumbered"/>
    <dgm:cxn modelId="{EC9CA32C-12FA-40BB-917E-9D1253C126A6}" type="presOf" srcId="{1550DFB8-B6CF-4848-BCD5-F577989A5EDE}" destId="{9080E920-0F9E-4B07-83E8-F1FDCB928C99}" srcOrd="0" destOrd="0" presId="urn:microsoft.com/office/officeart/2016/7/layout/LinearBlockProcessNumbered"/>
    <dgm:cxn modelId="{EA307B2E-8B2A-4B34-9861-793B2C937B14}" type="presOf" srcId="{620B0599-B8F5-470F-A61D-2E9535E8CBEC}" destId="{9879D818-9BB3-45F6-A9DC-C5026C2B0D26}" srcOrd="0" destOrd="0" presId="urn:microsoft.com/office/officeart/2016/7/layout/LinearBlockProcessNumbered"/>
    <dgm:cxn modelId="{D35F3C48-270C-4389-8F1A-1E484C019AE4}" srcId="{2D6BBB43-C092-4113-8F38-050BBF5843DF}" destId="{D48D784B-1EE4-496B-9F61-F3EA8DBE2086}" srcOrd="0" destOrd="0" parTransId="{25A12B38-3DD4-447B-B2E4-C30222C79BBD}" sibTransId="{93F2373A-088B-404C-9FAF-BF0DF105D5F6}"/>
    <dgm:cxn modelId="{8155554C-9DD8-4959-9B45-2855AF05A0B0}" type="presOf" srcId="{D48D784B-1EE4-496B-9F61-F3EA8DBE2086}" destId="{A2AD870C-38DB-48DE-8636-1385D587B25E}" srcOrd="0" destOrd="0" presId="urn:microsoft.com/office/officeart/2016/7/layout/LinearBlockProcessNumbered"/>
    <dgm:cxn modelId="{0E9B097A-9B09-44D7-B69D-8CBCC81F7427}" type="presOf" srcId="{44229D93-2182-4E6D-8BC4-2C7E0BC3C169}" destId="{888F975B-7B32-4D22-A8C0-7329DFD6D1C3}" srcOrd="1" destOrd="0" presId="urn:microsoft.com/office/officeart/2016/7/layout/LinearBlockProcessNumbered"/>
    <dgm:cxn modelId="{DD194587-755E-4765-900E-58CD38C063B2}" type="presOf" srcId="{93F2373A-088B-404C-9FAF-BF0DF105D5F6}" destId="{2CB9C4DD-CBE4-4D3E-86EE-D2493ABDF506}" srcOrd="0" destOrd="0" presId="urn:microsoft.com/office/officeart/2016/7/layout/LinearBlockProcessNumbered"/>
    <dgm:cxn modelId="{72D2C594-6794-40FB-990E-7A323D1D771B}" srcId="{2D6BBB43-C092-4113-8F38-050BBF5843DF}" destId="{620B0599-B8F5-470F-A61D-2E9535E8CBEC}" srcOrd="1" destOrd="0" parTransId="{560B922D-2678-4152-88F8-A915360D479E}" sibTransId="{4A5D3314-3851-4123-B771-9C0AFD9F851C}"/>
    <dgm:cxn modelId="{36EDEA9F-F2D3-4F65-9A37-ED4CFE22E18A}" type="presOf" srcId="{4A5D3314-3851-4123-B771-9C0AFD9F851C}" destId="{EE5A9293-D55F-43B5-AB21-A785E6E382DD}" srcOrd="0" destOrd="0" presId="urn:microsoft.com/office/officeart/2016/7/layout/LinearBlockProcessNumbered"/>
    <dgm:cxn modelId="{2956C3BB-169E-409B-8D3D-C74DCBB3CB5F}" type="presOf" srcId="{2D6BBB43-C092-4113-8F38-050BBF5843DF}" destId="{1DD86003-18C9-49E6-96E5-CB3097A906C9}" srcOrd="0" destOrd="0" presId="urn:microsoft.com/office/officeart/2016/7/layout/LinearBlockProcessNumbered"/>
    <dgm:cxn modelId="{A005DABE-3D23-4DED-91BC-24E92C084A3F}" srcId="{2D6BBB43-C092-4113-8F38-050BBF5843DF}" destId="{44229D93-2182-4E6D-8BC4-2C7E0BC3C169}" srcOrd="2" destOrd="0" parTransId="{35E3256C-7C27-402F-9776-D6CAF5B1E73C}" sibTransId="{1550DFB8-B6CF-4848-BCD5-F577989A5EDE}"/>
    <dgm:cxn modelId="{A09F1DCB-7F51-4765-93A2-ECEC22DA1ADB}" type="presOf" srcId="{D48D784B-1EE4-496B-9F61-F3EA8DBE2086}" destId="{2206CBA1-21FA-4D30-B90F-DA59A294707D}" srcOrd="1" destOrd="0" presId="urn:microsoft.com/office/officeart/2016/7/layout/LinearBlockProcessNumbered"/>
    <dgm:cxn modelId="{D33D69EA-6E50-4FBA-8D82-F44446989199}" type="presOf" srcId="{620B0599-B8F5-470F-A61D-2E9535E8CBEC}" destId="{8CC2B5BA-8669-4D35-BB38-E9A4483FB282}" srcOrd="1" destOrd="0" presId="urn:microsoft.com/office/officeart/2016/7/layout/LinearBlockProcessNumbered"/>
    <dgm:cxn modelId="{7A59525A-F286-4BC2-B680-8B0032B59904}" type="presParOf" srcId="{1DD86003-18C9-49E6-96E5-CB3097A906C9}" destId="{FD285373-1297-4C3E-90F2-053D3C024F17}" srcOrd="0" destOrd="0" presId="urn:microsoft.com/office/officeart/2016/7/layout/LinearBlockProcessNumbered"/>
    <dgm:cxn modelId="{D637C183-0A0A-4DF9-A2AA-85711E3B0F8D}" type="presParOf" srcId="{FD285373-1297-4C3E-90F2-053D3C024F17}" destId="{A2AD870C-38DB-48DE-8636-1385D587B25E}" srcOrd="0" destOrd="0" presId="urn:microsoft.com/office/officeart/2016/7/layout/LinearBlockProcessNumbered"/>
    <dgm:cxn modelId="{BD350BDF-DA9A-4370-A0C4-04EF48A2BEB0}" type="presParOf" srcId="{FD285373-1297-4C3E-90F2-053D3C024F17}" destId="{2CB9C4DD-CBE4-4D3E-86EE-D2493ABDF506}" srcOrd="1" destOrd="0" presId="urn:microsoft.com/office/officeart/2016/7/layout/LinearBlockProcessNumbered"/>
    <dgm:cxn modelId="{0897E3C3-5BFF-43D2-9A3F-1878C4596663}" type="presParOf" srcId="{FD285373-1297-4C3E-90F2-053D3C024F17}" destId="{2206CBA1-21FA-4D30-B90F-DA59A294707D}" srcOrd="2" destOrd="0" presId="urn:microsoft.com/office/officeart/2016/7/layout/LinearBlockProcessNumbered"/>
    <dgm:cxn modelId="{FDB9CE5F-9539-4485-8CFB-6954D43C0A53}" type="presParOf" srcId="{1DD86003-18C9-49E6-96E5-CB3097A906C9}" destId="{3DA2DBBE-6BE1-492C-9BD5-CF2DDCBD017E}" srcOrd="1" destOrd="0" presId="urn:microsoft.com/office/officeart/2016/7/layout/LinearBlockProcessNumbered"/>
    <dgm:cxn modelId="{2741432D-1FB9-4E9F-BB4A-2B344A50B550}" type="presParOf" srcId="{1DD86003-18C9-49E6-96E5-CB3097A906C9}" destId="{A104D5C9-CE6D-4A57-8E81-503A7FE9D11F}" srcOrd="2" destOrd="0" presId="urn:microsoft.com/office/officeart/2016/7/layout/LinearBlockProcessNumbered"/>
    <dgm:cxn modelId="{98B6F03A-BB98-4F50-A8C3-70EC7571F84B}" type="presParOf" srcId="{A104D5C9-CE6D-4A57-8E81-503A7FE9D11F}" destId="{9879D818-9BB3-45F6-A9DC-C5026C2B0D26}" srcOrd="0" destOrd="0" presId="urn:microsoft.com/office/officeart/2016/7/layout/LinearBlockProcessNumbered"/>
    <dgm:cxn modelId="{20A2945F-020F-48B5-9774-4E532A197032}" type="presParOf" srcId="{A104D5C9-CE6D-4A57-8E81-503A7FE9D11F}" destId="{EE5A9293-D55F-43B5-AB21-A785E6E382DD}" srcOrd="1" destOrd="0" presId="urn:microsoft.com/office/officeart/2016/7/layout/LinearBlockProcessNumbered"/>
    <dgm:cxn modelId="{C5D73D1C-0FA7-43A3-BD88-DACD6FF60AA5}" type="presParOf" srcId="{A104D5C9-CE6D-4A57-8E81-503A7FE9D11F}" destId="{8CC2B5BA-8669-4D35-BB38-E9A4483FB282}" srcOrd="2" destOrd="0" presId="urn:microsoft.com/office/officeart/2016/7/layout/LinearBlockProcessNumbered"/>
    <dgm:cxn modelId="{BE032403-BBBE-44DF-BEF1-AB6D388EC0B9}" type="presParOf" srcId="{1DD86003-18C9-49E6-96E5-CB3097A906C9}" destId="{E8A25D22-8BFF-4204-847C-70D75177146B}" srcOrd="3" destOrd="0" presId="urn:microsoft.com/office/officeart/2016/7/layout/LinearBlockProcessNumbered"/>
    <dgm:cxn modelId="{67E74135-1911-4116-8395-7263630CABFE}" type="presParOf" srcId="{1DD86003-18C9-49E6-96E5-CB3097A906C9}" destId="{4303BC75-6305-4F79-A209-F95FBBEDC81F}" srcOrd="4" destOrd="0" presId="urn:microsoft.com/office/officeart/2016/7/layout/LinearBlockProcessNumbered"/>
    <dgm:cxn modelId="{9E18487E-93D1-427E-998F-E9CE4218610C}" type="presParOf" srcId="{4303BC75-6305-4F79-A209-F95FBBEDC81F}" destId="{0EC0DB01-EE99-4B4E-BA26-6AD1025DC087}" srcOrd="0" destOrd="0" presId="urn:microsoft.com/office/officeart/2016/7/layout/LinearBlockProcessNumbered"/>
    <dgm:cxn modelId="{DBA810A1-5B76-4DAA-A629-F09098BE6EAC}" type="presParOf" srcId="{4303BC75-6305-4F79-A209-F95FBBEDC81F}" destId="{9080E920-0F9E-4B07-83E8-F1FDCB928C99}" srcOrd="1" destOrd="0" presId="urn:microsoft.com/office/officeart/2016/7/layout/LinearBlockProcessNumbered"/>
    <dgm:cxn modelId="{62A56200-EA28-4671-90A6-ED4A9CD679B4}" type="presParOf" srcId="{4303BC75-6305-4F79-A209-F95FBBEDC81F}" destId="{888F975B-7B32-4D22-A8C0-7329DFD6D1C3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E7AFC4-C320-4B6E-B8A9-C28D7647715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978AB02A-E575-46A2-AD40-3B28A930DC72}">
      <dgm:prSet/>
      <dgm:spPr/>
      <dgm:t>
        <a:bodyPr/>
        <a:lstStyle/>
        <a:p>
          <a:r>
            <a:rPr lang="en-US" baseline="0"/>
            <a:t>Anger</a:t>
          </a:r>
          <a:endParaRPr lang="en-US"/>
        </a:p>
      </dgm:t>
    </dgm:pt>
    <dgm:pt modelId="{401ED395-0DA6-4B48-9A9A-0A9BFECA7D37}" type="parTrans" cxnId="{0BA646B8-CCA2-49A7-BA97-40B195D3CB72}">
      <dgm:prSet/>
      <dgm:spPr/>
      <dgm:t>
        <a:bodyPr/>
        <a:lstStyle/>
        <a:p>
          <a:endParaRPr lang="en-US"/>
        </a:p>
      </dgm:t>
    </dgm:pt>
    <dgm:pt modelId="{E71861CC-E146-48E6-A758-24DDD8514E06}" type="sibTrans" cxnId="{0BA646B8-CCA2-49A7-BA97-40B195D3CB72}">
      <dgm:prSet/>
      <dgm:spPr/>
      <dgm:t>
        <a:bodyPr/>
        <a:lstStyle/>
        <a:p>
          <a:endParaRPr lang="en-US"/>
        </a:p>
      </dgm:t>
    </dgm:pt>
    <dgm:pt modelId="{B45085CB-1021-4C41-9D0F-43834206A9D9}">
      <dgm:prSet/>
      <dgm:spPr/>
      <dgm:t>
        <a:bodyPr/>
        <a:lstStyle/>
        <a:p>
          <a:r>
            <a:rPr lang="en-US" baseline="0"/>
            <a:t>Resentment</a:t>
          </a:r>
          <a:endParaRPr lang="en-US"/>
        </a:p>
      </dgm:t>
    </dgm:pt>
    <dgm:pt modelId="{D2A773B9-5710-4F74-82E4-9F0BCB4A482C}" type="parTrans" cxnId="{3AD868E7-1013-48F5-AC17-D04F6CBB70BE}">
      <dgm:prSet/>
      <dgm:spPr/>
      <dgm:t>
        <a:bodyPr/>
        <a:lstStyle/>
        <a:p>
          <a:endParaRPr lang="en-US"/>
        </a:p>
      </dgm:t>
    </dgm:pt>
    <dgm:pt modelId="{3D118FF9-E3C1-4443-9082-0D47E902E29C}" type="sibTrans" cxnId="{3AD868E7-1013-48F5-AC17-D04F6CBB70BE}">
      <dgm:prSet/>
      <dgm:spPr/>
      <dgm:t>
        <a:bodyPr/>
        <a:lstStyle/>
        <a:p>
          <a:endParaRPr lang="en-US"/>
        </a:p>
      </dgm:t>
    </dgm:pt>
    <dgm:pt modelId="{BA12C969-498F-4BBD-A7A7-AA72D3B50713}">
      <dgm:prSet/>
      <dgm:spPr/>
      <dgm:t>
        <a:bodyPr/>
        <a:lstStyle/>
        <a:p>
          <a:r>
            <a:rPr lang="en-US" baseline="0"/>
            <a:t>Avoidance</a:t>
          </a:r>
          <a:endParaRPr lang="en-US"/>
        </a:p>
      </dgm:t>
    </dgm:pt>
    <dgm:pt modelId="{41DEECAF-7372-4B84-9C21-5762A8F01012}" type="parTrans" cxnId="{311EE9C3-382C-4B94-A613-813DF0CCAC4F}">
      <dgm:prSet/>
      <dgm:spPr/>
      <dgm:t>
        <a:bodyPr/>
        <a:lstStyle/>
        <a:p>
          <a:endParaRPr lang="en-US"/>
        </a:p>
      </dgm:t>
    </dgm:pt>
    <dgm:pt modelId="{DD2D0170-7EBF-4755-A4CF-84053C486A41}" type="sibTrans" cxnId="{311EE9C3-382C-4B94-A613-813DF0CCAC4F}">
      <dgm:prSet/>
      <dgm:spPr/>
      <dgm:t>
        <a:bodyPr/>
        <a:lstStyle/>
        <a:p>
          <a:endParaRPr lang="en-US"/>
        </a:p>
      </dgm:t>
    </dgm:pt>
    <dgm:pt modelId="{3A38046C-19BF-4A0D-BC87-5EB377DF2703}">
      <dgm:prSet/>
      <dgm:spPr/>
      <dgm:t>
        <a:bodyPr/>
        <a:lstStyle/>
        <a:p>
          <a:r>
            <a:rPr lang="en-US" baseline="0" dirty="0"/>
            <a:t>Revengeful </a:t>
          </a:r>
          <a:endParaRPr lang="en-US" dirty="0"/>
        </a:p>
      </dgm:t>
    </dgm:pt>
    <dgm:pt modelId="{22744172-75DE-46A7-BD1D-09C10ECFAA80}" type="parTrans" cxnId="{E2C5FB7B-C86A-4225-AEB0-7C59D100C20E}">
      <dgm:prSet/>
      <dgm:spPr/>
      <dgm:t>
        <a:bodyPr/>
        <a:lstStyle/>
        <a:p>
          <a:endParaRPr lang="en-US"/>
        </a:p>
      </dgm:t>
    </dgm:pt>
    <dgm:pt modelId="{5E182564-C911-4C8B-843B-AC707FDB2763}" type="sibTrans" cxnId="{E2C5FB7B-C86A-4225-AEB0-7C59D100C20E}">
      <dgm:prSet/>
      <dgm:spPr/>
      <dgm:t>
        <a:bodyPr/>
        <a:lstStyle/>
        <a:p>
          <a:endParaRPr lang="en-US"/>
        </a:p>
      </dgm:t>
    </dgm:pt>
    <dgm:pt modelId="{F3AEBA2F-615B-4371-B3BD-927B86CB9EAA}">
      <dgm:prSet/>
      <dgm:spPr/>
      <dgm:t>
        <a:bodyPr/>
        <a:lstStyle/>
        <a:p>
          <a:r>
            <a:rPr lang="en-US" baseline="0"/>
            <a:t>Bitterness</a:t>
          </a:r>
          <a:endParaRPr lang="en-US"/>
        </a:p>
      </dgm:t>
    </dgm:pt>
    <dgm:pt modelId="{79021B58-6E0D-4FFA-996B-1A8D4E428EE9}" type="parTrans" cxnId="{13603F81-B198-4E69-8D3E-BB23F00F691F}">
      <dgm:prSet/>
      <dgm:spPr/>
      <dgm:t>
        <a:bodyPr/>
        <a:lstStyle/>
        <a:p>
          <a:endParaRPr lang="en-US"/>
        </a:p>
      </dgm:t>
    </dgm:pt>
    <dgm:pt modelId="{AF227A1B-064B-41A9-A30A-3256BB0C9B60}" type="sibTrans" cxnId="{13603F81-B198-4E69-8D3E-BB23F00F691F}">
      <dgm:prSet/>
      <dgm:spPr/>
      <dgm:t>
        <a:bodyPr/>
        <a:lstStyle/>
        <a:p>
          <a:endParaRPr lang="en-US"/>
        </a:p>
      </dgm:t>
    </dgm:pt>
    <dgm:pt modelId="{1AE0E04D-4989-4A26-AA31-4B39B35E6CDB}">
      <dgm:prSet/>
      <dgm:spPr/>
      <dgm:t>
        <a:bodyPr/>
        <a:lstStyle/>
        <a:p>
          <a:r>
            <a:rPr lang="en-US" baseline="0"/>
            <a:t>Grudge</a:t>
          </a:r>
          <a:endParaRPr lang="en-US"/>
        </a:p>
      </dgm:t>
    </dgm:pt>
    <dgm:pt modelId="{FF50EFA8-5E03-42E7-813C-511A9B525375}" type="parTrans" cxnId="{B47B83C3-2ECC-48CA-AE61-483E47433B0E}">
      <dgm:prSet/>
      <dgm:spPr/>
      <dgm:t>
        <a:bodyPr/>
        <a:lstStyle/>
        <a:p>
          <a:endParaRPr lang="en-US"/>
        </a:p>
      </dgm:t>
    </dgm:pt>
    <dgm:pt modelId="{A18CDAFA-52DC-403E-BBF6-6A6F55F96B38}" type="sibTrans" cxnId="{B47B83C3-2ECC-48CA-AE61-483E47433B0E}">
      <dgm:prSet/>
      <dgm:spPr/>
      <dgm:t>
        <a:bodyPr/>
        <a:lstStyle/>
        <a:p>
          <a:endParaRPr lang="en-US"/>
        </a:p>
      </dgm:t>
    </dgm:pt>
    <dgm:pt modelId="{1C9C704E-7681-4BE7-8DD9-78E9E5466AC7}">
      <dgm:prSet/>
      <dgm:spPr/>
      <dgm:t>
        <a:bodyPr/>
        <a:lstStyle/>
        <a:p>
          <a:r>
            <a:rPr lang="en-US" baseline="0"/>
            <a:t>Audience name another feeling as proxy of Unforgiveness</a:t>
          </a:r>
          <a:endParaRPr lang="en-US"/>
        </a:p>
      </dgm:t>
    </dgm:pt>
    <dgm:pt modelId="{94FAFDB5-7BAF-4D1B-8868-E10326955B92}" type="parTrans" cxnId="{FDCF3D39-5220-4DF1-9F8B-05D87BF534CD}">
      <dgm:prSet/>
      <dgm:spPr/>
      <dgm:t>
        <a:bodyPr/>
        <a:lstStyle/>
        <a:p>
          <a:endParaRPr lang="en-US"/>
        </a:p>
      </dgm:t>
    </dgm:pt>
    <dgm:pt modelId="{F034453A-6061-455F-9D17-6D88A3C63AE5}" type="sibTrans" cxnId="{FDCF3D39-5220-4DF1-9F8B-05D87BF534CD}">
      <dgm:prSet/>
      <dgm:spPr/>
      <dgm:t>
        <a:bodyPr/>
        <a:lstStyle/>
        <a:p>
          <a:endParaRPr lang="en-US"/>
        </a:p>
      </dgm:t>
    </dgm:pt>
    <dgm:pt modelId="{710C8323-1ED3-44F4-B56D-9AEF2E923CB9}" type="pres">
      <dgm:prSet presAssocID="{D9E7AFC4-C320-4B6E-B8A9-C28D7647715E}" presName="linear" presStyleCnt="0">
        <dgm:presLayoutVars>
          <dgm:animLvl val="lvl"/>
          <dgm:resizeHandles val="exact"/>
        </dgm:presLayoutVars>
      </dgm:prSet>
      <dgm:spPr/>
    </dgm:pt>
    <dgm:pt modelId="{C096057C-67F5-402B-87F7-34D021B67174}" type="pres">
      <dgm:prSet presAssocID="{978AB02A-E575-46A2-AD40-3B28A930DC72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809A6844-D350-4AAC-8428-D79E68C1CB51}" type="pres">
      <dgm:prSet presAssocID="{E71861CC-E146-48E6-A758-24DDD8514E06}" presName="spacer" presStyleCnt="0"/>
      <dgm:spPr/>
    </dgm:pt>
    <dgm:pt modelId="{FD9A2CBE-A7E5-4E03-9A2B-1C511724E669}" type="pres">
      <dgm:prSet presAssocID="{B45085CB-1021-4C41-9D0F-43834206A9D9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CFD19BF2-3B69-42E2-A2B8-29D4B5A15478}" type="pres">
      <dgm:prSet presAssocID="{3D118FF9-E3C1-4443-9082-0D47E902E29C}" presName="spacer" presStyleCnt="0"/>
      <dgm:spPr/>
    </dgm:pt>
    <dgm:pt modelId="{76659EA3-711E-4B8A-B518-D0E7592E29D6}" type="pres">
      <dgm:prSet presAssocID="{BA12C969-498F-4BBD-A7A7-AA72D3B50713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DD05D29B-F97E-420F-8A01-36B5E415231C}" type="pres">
      <dgm:prSet presAssocID="{DD2D0170-7EBF-4755-A4CF-84053C486A41}" presName="spacer" presStyleCnt="0"/>
      <dgm:spPr/>
    </dgm:pt>
    <dgm:pt modelId="{12FA7F18-FE17-43EF-9F12-9D64122B55B3}" type="pres">
      <dgm:prSet presAssocID="{3A38046C-19BF-4A0D-BC87-5EB377DF2703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5156CC69-37B0-40C6-B07F-3BD8398725E7}" type="pres">
      <dgm:prSet presAssocID="{5E182564-C911-4C8B-843B-AC707FDB2763}" presName="spacer" presStyleCnt="0"/>
      <dgm:spPr/>
    </dgm:pt>
    <dgm:pt modelId="{FAF9DC07-AD2F-4298-84F9-7B0AF1F53D91}" type="pres">
      <dgm:prSet presAssocID="{F3AEBA2F-615B-4371-B3BD-927B86CB9EAA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EFE6B9A7-AB55-419A-AB10-05F73AB2D628}" type="pres">
      <dgm:prSet presAssocID="{AF227A1B-064B-41A9-A30A-3256BB0C9B60}" presName="spacer" presStyleCnt="0"/>
      <dgm:spPr/>
    </dgm:pt>
    <dgm:pt modelId="{900D7DB1-8961-4C21-94E2-6A7250F6CCC8}" type="pres">
      <dgm:prSet presAssocID="{1AE0E04D-4989-4A26-AA31-4B39B35E6CDB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E2ADD4C3-F20A-46B4-B24B-F29AB442F704}" type="pres">
      <dgm:prSet presAssocID="{A18CDAFA-52DC-403E-BBF6-6A6F55F96B38}" presName="spacer" presStyleCnt="0"/>
      <dgm:spPr/>
    </dgm:pt>
    <dgm:pt modelId="{AA4DCC0C-9087-4634-BE71-B269A4D32B19}" type="pres">
      <dgm:prSet presAssocID="{1C9C704E-7681-4BE7-8DD9-78E9E5466AC7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740EAE18-B76B-473C-BAB7-1E6462AE22E5}" type="presOf" srcId="{1AE0E04D-4989-4A26-AA31-4B39B35E6CDB}" destId="{900D7DB1-8961-4C21-94E2-6A7250F6CCC8}" srcOrd="0" destOrd="0" presId="urn:microsoft.com/office/officeart/2005/8/layout/vList2"/>
    <dgm:cxn modelId="{FDCF3D39-5220-4DF1-9F8B-05D87BF534CD}" srcId="{D9E7AFC4-C320-4B6E-B8A9-C28D7647715E}" destId="{1C9C704E-7681-4BE7-8DD9-78E9E5466AC7}" srcOrd="6" destOrd="0" parTransId="{94FAFDB5-7BAF-4D1B-8868-E10326955B92}" sibTransId="{F034453A-6061-455F-9D17-6D88A3C63AE5}"/>
    <dgm:cxn modelId="{F7A6DD40-0B84-4A59-8433-4EF160D48EC5}" type="presOf" srcId="{978AB02A-E575-46A2-AD40-3B28A930DC72}" destId="{C096057C-67F5-402B-87F7-34D021B67174}" srcOrd="0" destOrd="0" presId="urn:microsoft.com/office/officeart/2005/8/layout/vList2"/>
    <dgm:cxn modelId="{DF866B49-05F1-4016-BDAC-99CC4AA118BA}" type="presOf" srcId="{1C9C704E-7681-4BE7-8DD9-78E9E5466AC7}" destId="{AA4DCC0C-9087-4634-BE71-B269A4D32B19}" srcOrd="0" destOrd="0" presId="urn:microsoft.com/office/officeart/2005/8/layout/vList2"/>
    <dgm:cxn modelId="{E2C5FB7B-C86A-4225-AEB0-7C59D100C20E}" srcId="{D9E7AFC4-C320-4B6E-B8A9-C28D7647715E}" destId="{3A38046C-19BF-4A0D-BC87-5EB377DF2703}" srcOrd="3" destOrd="0" parTransId="{22744172-75DE-46A7-BD1D-09C10ECFAA80}" sibTransId="{5E182564-C911-4C8B-843B-AC707FDB2763}"/>
    <dgm:cxn modelId="{13603F81-B198-4E69-8D3E-BB23F00F691F}" srcId="{D9E7AFC4-C320-4B6E-B8A9-C28D7647715E}" destId="{F3AEBA2F-615B-4371-B3BD-927B86CB9EAA}" srcOrd="4" destOrd="0" parTransId="{79021B58-6E0D-4FFA-996B-1A8D4E428EE9}" sibTransId="{AF227A1B-064B-41A9-A30A-3256BB0C9B60}"/>
    <dgm:cxn modelId="{1B92B29D-8834-4AD7-8FDF-6F0EC6D045E9}" type="presOf" srcId="{3A38046C-19BF-4A0D-BC87-5EB377DF2703}" destId="{12FA7F18-FE17-43EF-9F12-9D64122B55B3}" srcOrd="0" destOrd="0" presId="urn:microsoft.com/office/officeart/2005/8/layout/vList2"/>
    <dgm:cxn modelId="{763C41AA-377E-4F49-B23B-C7296A214AED}" type="presOf" srcId="{D9E7AFC4-C320-4B6E-B8A9-C28D7647715E}" destId="{710C8323-1ED3-44F4-B56D-9AEF2E923CB9}" srcOrd="0" destOrd="0" presId="urn:microsoft.com/office/officeart/2005/8/layout/vList2"/>
    <dgm:cxn modelId="{51630BAD-ABC0-4601-A4E7-89910C13E291}" type="presOf" srcId="{B45085CB-1021-4C41-9D0F-43834206A9D9}" destId="{FD9A2CBE-A7E5-4E03-9A2B-1C511724E669}" srcOrd="0" destOrd="0" presId="urn:microsoft.com/office/officeart/2005/8/layout/vList2"/>
    <dgm:cxn modelId="{0BA646B8-CCA2-49A7-BA97-40B195D3CB72}" srcId="{D9E7AFC4-C320-4B6E-B8A9-C28D7647715E}" destId="{978AB02A-E575-46A2-AD40-3B28A930DC72}" srcOrd="0" destOrd="0" parTransId="{401ED395-0DA6-4B48-9A9A-0A9BFECA7D37}" sibTransId="{E71861CC-E146-48E6-A758-24DDD8514E06}"/>
    <dgm:cxn modelId="{B47B83C3-2ECC-48CA-AE61-483E47433B0E}" srcId="{D9E7AFC4-C320-4B6E-B8A9-C28D7647715E}" destId="{1AE0E04D-4989-4A26-AA31-4B39B35E6CDB}" srcOrd="5" destOrd="0" parTransId="{FF50EFA8-5E03-42E7-813C-511A9B525375}" sibTransId="{A18CDAFA-52DC-403E-BBF6-6A6F55F96B38}"/>
    <dgm:cxn modelId="{311EE9C3-382C-4B94-A613-813DF0CCAC4F}" srcId="{D9E7AFC4-C320-4B6E-B8A9-C28D7647715E}" destId="{BA12C969-498F-4BBD-A7A7-AA72D3B50713}" srcOrd="2" destOrd="0" parTransId="{41DEECAF-7372-4B84-9C21-5762A8F01012}" sibTransId="{DD2D0170-7EBF-4755-A4CF-84053C486A41}"/>
    <dgm:cxn modelId="{2B6E53DD-6392-4674-B817-02629F43F508}" type="presOf" srcId="{F3AEBA2F-615B-4371-B3BD-927B86CB9EAA}" destId="{FAF9DC07-AD2F-4298-84F9-7B0AF1F53D91}" srcOrd="0" destOrd="0" presId="urn:microsoft.com/office/officeart/2005/8/layout/vList2"/>
    <dgm:cxn modelId="{3AD868E7-1013-48F5-AC17-D04F6CBB70BE}" srcId="{D9E7AFC4-C320-4B6E-B8A9-C28D7647715E}" destId="{B45085CB-1021-4C41-9D0F-43834206A9D9}" srcOrd="1" destOrd="0" parTransId="{D2A773B9-5710-4F74-82E4-9F0BCB4A482C}" sibTransId="{3D118FF9-E3C1-4443-9082-0D47E902E29C}"/>
    <dgm:cxn modelId="{76A819FB-82E9-4FBE-AD1E-7C51891C07F1}" type="presOf" srcId="{BA12C969-498F-4BBD-A7A7-AA72D3B50713}" destId="{76659EA3-711E-4B8A-B518-D0E7592E29D6}" srcOrd="0" destOrd="0" presId="urn:microsoft.com/office/officeart/2005/8/layout/vList2"/>
    <dgm:cxn modelId="{96A317C5-9181-4239-A05D-9536113DD1C6}" type="presParOf" srcId="{710C8323-1ED3-44F4-B56D-9AEF2E923CB9}" destId="{C096057C-67F5-402B-87F7-34D021B67174}" srcOrd="0" destOrd="0" presId="urn:microsoft.com/office/officeart/2005/8/layout/vList2"/>
    <dgm:cxn modelId="{B12CA866-101A-43DA-896F-9C91C44232F6}" type="presParOf" srcId="{710C8323-1ED3-44F4-B56D-9AEF2E923CB9}" destId="{809A6844-D350-4AAC-8428-D79E68C1CB51}" srcOrd="1" destOrd="0" presId="urn:microsoft.com/office/officeart/2005/8/layout/vList2"/>
    <dgm:cxn modelId="{B5260230-3D8F-477B-945D-5B5BDBBF2DFE}" type="presParOf" srcId="{710C8323-1ED3-44F4-B56D-9AEF2E923CB9}" destId="{FD9A2CBE-A7E5-4E03-9A2B-1C511724E669}" srcOrd="2" destOrd="0" presId="urn:microsoft.com/office/officeart/2005/8/layout/vList2"/>
    <dgm:cxn modelId="{C5646BA2-2E2D-45C8-9195-75A7EC478084}" type="presParOf" srcId="{710C8323-1ED3-44F4-B56D-9AEF2E923CB9}" destId="{CFD19BF2-3B69-42E2-A2B8-29D4B5A15478}" srcOrd="3" destOrd="0" presId="urn:microsoft.com/office/officeart/2005/8/layout/vList2"/>
    <dgm:cxn modelId="{677C8B74-D94F-4039-860F-36AA94FC7190}" type="presParOf" srcId="{710C8323-1ED3-44F4-B56D-9AEF2E923CB9}" destId="{76659EA3-711E-4B8A-B518-D0E7592E29D6}" srcOrd="4" destOrd="0" presId="urn:microsoft.com/office/officeart/2005/8/layout/vList2"/>
    <dgm:cxn modelId="{0EAE6FAC-FC41-4341-9598-B500A131E4A9}" type="presParOf" srcId="{710C8323-1ED3-44F4-B56D-9AEF2E923CB9}" destId="{DD05D29B-F97E-420F-8A01-36B5E415231C}" srcOrd="5" destOrd="0" presId="urn:microsoft.com/office/officeart/2005/8/layout/vList2"/>
    <dgm:cxn modelId="{EE5F4C4E-F953-4A80-89E5-EE8EDF10CCEE}" type="presParOf" srcId="{710C8323-1ED3-44F4-B56D-9AEF2E923CB9}" destId="{12FA7F18-FE17-43EF-9F12-9D64122B55B3}" srcOrd="6" destOrd="0" presId="urn:microsoft.com/office/officeart/2005/8/layout/vList2"/>
    <dgm:cxn modelId="{1305EF22-1755-45B9-8B76-4BBFCC52605F}" type="presParOf" srcId="{710C8323-1ED3-44F4-B56D-9AEF2E923CB9}" destId="{5156CC69-37B0-40C6-B07F-3BD8398725E7}" srcOrd="7" destOrd="0" presId="urn:microsoft.com/office/officeart/2005/8/layout/vList2"/>
    <dgm:cxn modelId="{59B157F3-267B-4158-9396-A57550D7DBE0}" type="presParOf" srcId="{710C8323-1ED3-44F4-B56D-9AEF2E923CB9}" destId="{FAF9DC07-AD2F-4298-84F9-7B0AF1F53D91}" srcOrd="8" destOrd="0" presId="urn:microsoft.com/office/officeart/2005/8/layout/vList2"/>
    <dgm:cxn modelId="{060962DB-9F21-4CB8-B2B0-DCEF195FA082}" type="presParOf" srcId="{710C8323-1ED3-44F4-B56D-9AEF2E923CB9}" destId="{EFE6B9A7-AB55-419A-AB10-05F73AB2D628}" srcOrd="9" destOrd="0" presId="urn:microsoft.com/office/officeart/2005/8/layout/vList2"/>
    <dgm:cxn modelId="{1C14D7E4-2F9F-437A-8B30-7D58155FBAF2}" type="presParOf" srcId="{710C8323-1ED3-44F4-B56D-9AEF2E923CB9}" destId="{900D7DB1-8961-4C21-94E2-6A7250F6CCC8}" srcOrd="10" destOrd="0" presId="urn:microsoft.com/office/officeart/2005/8/layout/vList2"/>
    <dgm:cxn modelId="{77634B56-1212-4143-BFE6-E864B07CCADE}" type="presParOf" srcId="{710C8323-1ED3-44F4-B56D-9AEF2E923CB9}" destId="{E2ADD4C3-F20A-46B4-B24B-F29AB442F704}" srcOrd="11" destOrd="0" presId="urn:microsoft.com/office/officeart/2005/8/layout/vList2"/>
    <dgm:cxn modelId="{CE8C8D79-668C-4EF5-8B75-06466F03BDE8}" type="presParOf" srcId="{710C8323-1ED3-44F4-B56D-9AEF2E923CB9}" destId="{AA4DCC0C-9087-4634-BE71-B269A4D32B19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CA66C2-8651-4AFC-8EC8-3F4163B29F5A}" type="doc">
      <dgm:prSet loTypeId="urn:microsoft.com/office/officeart/2005/8/layout/default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4E26357-3743-4F8D-81BC-45C052EB390A}">
      <dgm:prSet/>
      <dgm:spPr/>
      <dgm:t>
        <a:bodyPr/>
        <a:lstStyle/>
        <a:p>
          <a:r>
            <a:rPr lang="en-US" dirty="0"/>
            <a:t>Unforgiveness is an emotional reaction.</a:t>
          </a:r>
        </a:p>
      </dgm:t>
    </dgm:pt>
    <dgm:pt modelId="{DB8C94B4-103B-4864-93EA-C81AA15191B9}" type="parTrans" cxnId="{2384ACC6-9E28-4586-B6EC-7CAAA2DFCCFC}">
      <dgm:prSet/>
      <dgm:spPr/>
      <dgm:t>
        <a:bodyPr/>
        <a:lstStyle/>
        <a:p>
          <a:endParaRPr lang="en-US"/>
        </a:p>
      </dgm:t>
    </dgm:pt>
    <dgm:pt modelId="{FA8E72A3-5FA7-4267-993B-84146F3FCE57}" type="sibTrans" cxnId="{2384ACC6-9E28-4586-B6EC-7CAAA2DFCCFC}">
      <dgm:prSet/>
      <dgm:spPr/>
      <dgm:t>
        <a:bodyPr/>
        <a:lstStyle/>
        <a:p>
          <a:endParaRPr lang="en-US"/>
        </a:p>
      </dgm:t>
    </dgm:pt>
    <dgm:pt modelId="{3AD1A078-545E-4362-B668-92521E73CF1A}">
      <dgm:prSet/>
      <dgm:spPr/>
      <dgm:t>
        <a:bodyPr/>
        <a:lstStyle/>
        <a:p>
          <a:r>
            <a:rPr lang="en-US"/>
            <a:t>Unforgiveness is the lack of forgiveness.</a:t>
          </a:r>
        </a:p>
      </dgm:t>
    </dgm:pt>
    <dgm:pt modelId="{B4931760-85B1-4A56-8DB8-923816A9B8C4}" type="parTrans" cxnId="{DB3CE007-4EEA-45FF-81D0-BA9478F271F3}">
      <dgm:prSet/>
      <dgm:spPr/>
      <dgm:t>
        <a:bodyPr/>
        <a:lstStyle/>
        <a:p>
          <a:endParaRPr lang="en-US"/>
        </a:p>
      </dgm:t>
    </dgm:pt>
    <dgm:pt modelId="{A4118692-727F-4387-B97E-48672A30EEE0}" type="sibTrans" cxnId="{DB3CE007-4EEA-45FF-81D0-BA9478F271F3}">
      <dgm:prSet/>
      <dgm:spPr/>
      <dgm:t>
        <a:bodyPr/>
        <a:lstStyle/>
        <a:p>
          <a:endParaRPr lang="en-US"/>
        </a:p>
      </dgm:t>
    </dgm:pt>
    <dgm:pt modelId="{7F70BFD2-E06E-436F-9BBF-5B778DFA3076}">
      <dgm:prSet/>
      <dgm:spPr/>
      <dgm:t>
        <a:bodyPr/>
        <a:lstStyle/>
        <a:p>
          <a:r>
            <a:rPr lang="en-US"/>
            <a:t>Unforgiveness is polar opposite of forgiveness</a:t>
          </a:r>
        </a:p>
      </dgm:t>
    </dgm:pt>
    <dgm:pt modelId="{3696758E-F544-4E8E-87C1-709415BB44AE}" type="parTrans" cxnId="{E96D53EF-E68D-46BB-A9B8-C516A5115E35}">
      <dgm:prSet/>
      <dgm:spPr/>
      <dgm:t>
        <a:bodyPr/>
        <a:lstStyle/>
        <a:p>
          <a:endParaRPr lang="en-US"/>
        </a:p>
      </dgm:t>
    </dgm:pt>
    <dgm:pt modelId="{43F1D2AF-6946-4B0E-AE24-9F9C40E49E4E}" type="sibTrans" cxnId="{E96D53EF-E68D-46BB-A9B8-C516A5115E35}">
      <dgm:prSet/>
      <dgm:spPr/>
      <dgm:t>
        <a:bodyPr/>
        <a:lstStyle/>
        <a:p>
          <a:endParaRPr lang="en-US"/>
        </a:p>
      </dgm:t>
    </dgm:pt>
    <dgm:pt modelId="{E574C46C-2DBE-465E-AC69-A55CE5DACF57}">
      <dgm:prSet/>
      <dgm:spPr/>
      <dgm:t>
        <a:bodyPr/>
        <a:lstStyle/>
        <a:p>
          <a:r>
            <a:rPr lang="en-US" dirty="0"/>
            <a:t>Unforgiveness is anger, resentment, bitterness, or holding a grudge</a:t>
          </a:r>
        </a:p>
      </dgm:t>
    </dgm:pt>
    <dgm:pt modelId="{FBE7F04F-6A41-4623-8555-A9DF07AED76C}" type="parTrans" cxnId="{73A29008-AD91-4EE1-9B06-7A27710BA14A}">
      <dgm:prSet/>
      <dgm:spPr/>
      <dgm:t>
        <a:bodyPr/>
        <a:lstStyle/>
        <a:p>
          <a:endParaRPr lang="en-US"/>
        </a:p>
      </dgm:t>
    </dgm:pt>
    <dgm:pt modelId="{16CD7146-B3F0-4264-9CE1-DD4DCE8F686E}" type="sibTrans" cxnId="{73A29008-AD91-4EE1-9B06-7A27710BA14A}">
      <dgm:prSet/>
      <dgm:spPr/>
      <dgm:t>
        <a:bodyPr/>
        <a:lstStyle/>
        <a:p>
          <a:endParaRPr lang="en-US"/>
        </a:p>
      </dgm:t>
    </dgm:pt>
    <dgm:pt modelId="{C1289888-11AF-48C1-82B6-884FECC11986}" type="pres">
      <dgm:prSet presAssocID="{34CA66C2-8651-4AFC-8EC8-3F4163B29F5A}" presName="diagram" presStyleCnt="0">
        <dgm:presLayoutVars>
          <dgm:dir/>
          <dgm:resizeHandles val="exact"/>
        </dgm:presLayoutVars>
      </dgm:prSet>
      <dgm:spPr/>
    </dgm:pt>
    <dgm:pt modelId="{23C18EB7-AF43-4030-ACA8-8EABA2C15627}" type="pres">
      <dgm:prSet presAssocID="{B4E26357-3743-4F8D-81BC-45C052EB390A}" presName="node" presStyleLbl="node1" presStyleIdx="0" presStyleCnt="4">
        <dgm:presLayoutVars>
          <dgm:bulletEnabled val="1"/>
        </dgm:presLayoutVars>
      </dgm:prSet>
      <dgm:spPr/>
    </dgm:pt>
    <dgm:pt modelId="{7084CC1D-F4A2-468E-B784-DBEC3E7FC5CC}" type="pres">
      <dgm:prSet presAssocID="{FA8E72A3-5FA7-4267-993B-84146F3FCE57}" presName="sibTrans" presStyleCnt="0"/>
      <dgm:spPr/>
    </dgm:pt>
    <dgm:pt modelId="{6E32B237-3855-423C-8117-649CF459655B}" type="pres">
      <dgm:prSet presAssocID="{3AD1A078-545E-4362-B668-92521E73CF1A}" presName="node" presStyleLbl="node1" presStyleIdx="1" presStyleCnt="4">
        <dgm:presLayoutVars>
          <dgm:bulletEnabled val="1"/>
        </dgm:presLayoutVars>
      </dgm:prSet>
      <dgm:spPr/>
    </dgm:pt>
    <dgm:pt modelId="{22B0C08F-F1F7-4C7A-8C76-583049BE1CE0}" type="pres">
      <dgm:prSet presAssocID="{A4118692-727F-4387-B97E-48672A30EEE0}" presName="sibTrans" presStyleCnt="0"/>
      <dgm:spPr/>
    </dgm:pt>
    <dgm:pt modelId="{2EEC1498-47B8-4A1B-94B1-74C3B88DCA16}" type="pres">
      <dgm:prSet presAssocID="{7F70BFD2-E06E-436F-9BBF-5B778DFA3076}" presName="node" presStyleLbl="node1" presStyleIdx="2" presStyleCnt="4">
        <dgm:presLayoutVars>
          <dgm:bulletEnabled val="1"/>
        </dgm:presLayoutVars>
      </dgm:prSet>
      <dgm:spPr/>
    </dgm:pt>
    <dgm:pt modelId="{CF900CCD-908E-480F-A47E-B2CA3E854E9E}" type="pres">
      <dgm:prSet presAssocID="{43F1D2AF-6946-4B0E-AE24-9F9C40E49E4E}" presName="sibTrans" presStyleCnt="0"/>
      <dgm:spPr/>
    </dgm:pt>
    <dgm:pt modelId="{65A3BDF7-8FD4-49CC-9F76-209281C7DC17}" type="pres">
      <dgm:prSet presAssocID="{E574C46C-2DBE-465E-AC69-A55CE5DACF57}" presName="node" presStyleLbl="node1" presStyleIdx="3" presStyleCnt="4">
        <dgm:presLayoutVars>
          <dgm:bulletEnabled val="1"/>
        </dgm:presLayoutVars>
      </dgm:prSet>
      <dgm:spPr/>
    </dgm:pt>
  </dgm:ptLst>
  <dgm:cxnLst>
    <dgm:cxn modelId="{DB3CE007-4EEA-45FF-81D0-BA9478F271F3}" srcId="{34CA66C2-8651-4AFC-8EC8-3F4163B29F5A}" destId="{3AD1A078-545E-4362-B668-92521E73CF1A}" srcOrd="1" destOrd="0" parTransId="{B4931760-85B1-4A56-8DB8-923816A9B8C4}" sibTransId="{A4118692-727F-4387-B97E-48672A30EEE0}"/>
    <dgm:cxn modelId="{73A29008-AD91-4EE1-9B06-7A27710BA14A}" srcId="{34CA66C2-8651-4AFC-8EC8-3F4163B29F5A}" destId="{E574C46C-2DBE-465E-AC69-A55CE5DACF57}" srcOrd="3" destOrd="0" parTransId="{FBE7F04F-6A41-4623-8555-A9DF07AED76C}" sibTransId="{16CD7146-B3F0-4264-9CE1-DD4DCE8F686E}"/>
    <dgm:cxn modelId="{12F13C20-5F57-41E0-AF66-C8216A62F998}" type="presOf" srcId="{7F70BFD2-E06E-436F-9BBF-5B778DFA3076}" destId="{2EEC1498-47B8-4A1B-94B1-74C3B88DCA16}" srcOrd="0" destOrd="0" presId="urn:microsoft.com/office/officeart/2005/8/layout/default"/>
    <dgm:cxn modelId="{827F8A49-40B8-4A97-B6D4-2A5B2881E4D6}" type="presOf" srcId="{B4E26357-3743-4F8D-81BC-45C052EB390A}" destId="{23C18EB7-AF43-4030-ACA8-8EABA2C15627}" srcOrd="0" destOrd="0" presId="urn:microsoft.com/office/officeart/2005/8/layout/default"/>
    <dgm:cxn modelId="{39DE3F4A-4B97-49FF-8E83-B0E2D49240E5}" type="presOf" srcId="{34CA66C2-8651-4AFC-8EC8-3F4163B29F5A}" destId="{C1289888-11AF-48C1-82B6-884FECC11986}" srcOrd="0" destOrd="0" presId="urn:microsoft.com/office/officeart/2005/8/layout/default"/>
    <dgm:cxn modelId="{C0D18276-8D1D-4DF2-9BB8-ECB7019FD51D}" type="presOf" srcId="{E574C46C-2DBE-465E-AC69-A55CE5DACF57}" destId="{65A3BDF7-8FD4-49CC-9F76-209281C7DC17}" srcOrd="0" destOrd="0" presId="urn:microsoft.com/office/officeart/2005/8/layout/default"/>
    <dgm:cxn modelId="{2384ACC6-9E28-4586-B6EC-7CAAA2DFCCFC}" srcId="{34CA66C2-8651-4AFC-8EC8-3F4163B29F5A}" destId="{B4E26357-3743-4F8D-81BC-45C052EB390A}" srcOrd="0" destOrd="0" parTransId="{DB8C94B4-103B-4864-93EA-C81AA15191B9}" sibTransId="{FA8E72A3-5FA7-4267-993B-84146F3FCE57}"/>
    <dgm:cxn modelId="{751963DE-7D97-423E-8D11-3974C8B41DEF}" type="presOf" srcId="{3AD1A078-545E-4362-B668-92521E73CF1A}" destId="{6E32B237-3855-423C-8117-649CF459655B}" srcOrd="0" destOrd="0" presId="urn:microsoft.com/office/officeart/2005/8/layout/default"/>
    <dgm:cxn modelId="{E96D53EF-E68D-46BB-A9B8-C516A5115E35}" srcId="{34CA66C2-8651-4AFC-8EC8-3F4163B29F5A}" destId="{7F70BFD2-E06E-436F-9BBF-5B778DFA3076}" srcOrd="2" destOrd="0" parTransId="{3696758E-F544-4E8E-87C1-709415BB44AE}" sibTransId="{43F1D2AF-6946-4B0E-AE24-9F9C40E49E4E}"/>
    <dgm:cxn modelId="{CBD6D07A-F42E-4D67-9139-8876213E4FCD}" type="presParOf" srcId="{C1289888-11AF-48C1-82B6-884FECC11986}" destId="{23C18EB7-AF43-4030-ACA8-8EABA2C15627}" srcOrd="0" destOrd="0" presId="urn:microsoft.com/office/officeart/2005/8/layout/default"/>
    <dgm:cxn modelId="{5DC1E480-4CC2-46E0-9470-055391B3311A}" type="presParOf" srcId="{C1289888-11AF-48C1-82B6-884FECC11986}" destId="{7084CC1D-F4A2-468E-B784-DBEC3E7FC5CC}" srcOrd="1" destOrd="0" presId="urn:microsoft.com/office/officeart/2005/8/layout/default"/>
    <dgm:cxn modelId="{95486F27-F4FD-4FEF-8CBF-52E9FAD94BD7}" type="presParOf" srcId="{C1289888-11AF-48C1-82B6-884FECC11986}" destId="{6E32B237-3855-423C-8117-649CF459655B}" srcOrd="2" destOrd="0" presId="urn:microsoft.com/office/officeart/2005/8/layout/default"/>
    <dgm:cxn modelId="{D7E848AC-1EB0-4860-8090-0669393CD2EA}" type="presParOf" srcId="{C1289888-11AF-48C1-82B6-884FECC11986}" destId="{22B0C08F-F1F7-4C7A-8C76-583049BE1CE0}" srcOrd="3" destOrd="0" presId="urn:microsoft.com/office/officeart/2005/8/layout/default"/>
    <dgm:cxn modelId="{FCC8FF16-0115-41AB-AC83-DBED7DDD0A0C}" type="presParOf" srcId="{C1289888-11AF-48C1-82B6-884FECC11986}" destId="{2EEC1498-47B8-4A1B-94B1-74C3B88DCA16}" srcOrd="4" destOrd="0" presId="urn:microsoft.com/office/officeart/2005/8/layout/default"/>
    <dgm:cxn modelId="{42E339DE-0D8B-44C0-81A3-3B8FB8583AED}" type="presParOf" srcId="{C1289888-11AF-48C1-82B6-884FECC11986}" destId="{CF900CCD-908E-480F-A47E-B2CA3E854E9E}" srcOrd="5" destOrd="0" presId="urn:microsoft.com/office/officeart/2005/8/layout/default"/>
    <dgm:cxn modelId="{2FF8D0EE-4F15-4967-8C1C-F32DA99824BC}" type="presParOf" srcId="{C1289888-11AF-48C1-82B6-884FECC11986}" destId="{65A3BDF7-8FD4-49CC-9F76-209281C7DC17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906B02-761B-4E0F-9846-B47FD7A21DA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6F2C842-6DCF-4AE3-AF07-C317F169C5F1}">
      <dgm:prSet/>
      <dgm:spPr/>
      <dgm:t>
        <a:bodyPr/>
        <a:lstStyle/>
        <a:p>
          <a:r>
            <a:rPr lang="en-US"/>
            <a:t>Cognitive-evaluative Unforgiveness- believes the offense is unforgiveable and affects the summary evaluation of the nature of the transgression</a:t>
          </a:r>
        </a:p>
      </dgm:t>
    </dgm:pt>
    <dgm:pt modelId="{1E5982D9-35AA-4932-B169-AF47EEC8C958}" type="parTrans" cxnId="{BCDF5FA6-AF87-4E12-8C3A-01DB0F327522}">
      <dgm:prSet/>
      <dgm:spPr/>
      <dgm:t>
        <a:bodyPr/>
        <a:lstStyle/>
        <a:p>
          <a:endParaRPr lang="en-US"/>
        </a:p>
      </dgm:t>
    </dgm:pt>
    <dgm:pt modelId="{24A525D6-DE9C-49AB-BDCB-68B0182E10EB}" type="sibTrans" cxnId="{BCDF5FA6-AF87-4E12-8C3A-01DB0F327522}">
      <dgm:prSet/>
      <dgm:spPr/>
      <dgm:t>
        <a:bodyPr/>
        <a:lstStyle/>
        <a:p>
          <a:endParaRPr lang="en-US"/>
        </a:p>
      </dgm:t>
    </dgm:pt>
    <dgm:pt modelId="{200460D9-00CC-4499-8C5A-62C2BA1E23B7}">
      <dgm:prSet/>
      <dgm:spPr/>
      <dgm:t>
        <a:bodyPr/>
        <a:lstStyle/>
        <a:p>
          <a:r>
            <a:rPr lang="en-US" dirty="0"/>
            <a:t>Emotional ruminative experience- negative affect (emotional state) and rumination (a cognitive state) work together in same dimension of unforgiveness</a:t>
          </a:r>
        </a:p>
      </dgm:t>
    </dgm:pt>
    <dgm:pt modelId="{57FEF95D-5C9A-47E9-9740-030BCDBAE3F3}" type="parTrans" cxnId="{3A1B1BF3-A8F1-4198-96D9-777A17CE7C08}">
      <dgm:prSet/>
      <dgm:spPr/>
      <dgm:t>
        <a:bodyPr/>
        <a:lstStyle/>
        <a:p>
          <a:endParaRPr lang="en-US"/>
        </a:p>
      </dgm:t>
    </dgm:pt>
    <dgm:pt modelId="{9D90D6AF-662D-4B1C-883D-E268BD4259C0}" type="sibTrans" cxnId="{3A1B1BF3-A8F1-4198-96D9-777A17CE7C08}">
      <dgm:prSet/>
      <dgm:spPr/>
      <dgm:t>
        <a:bodyPr/>
        <a:lstStyle/>
        <a:p>
          <a:endParaRPr lang="en-US"/>
        </a:p>
      </dgm:t>
    </dgm:pt>
    <dgm:pt modelId="{1084CECB-B39D-4B74-B361-0CFC9C17F902}">
      <dgm:prSet/>
      <dgm:spPr/>
      <dgm:t>
        <a:bodyPr/>
        <a:lstStyle/>
        <a:p>
          <a:r>
            <a:rPr lang="en-US"/>
            <a:t>Offender reconstrual dimension- evokes change in the victim’s cognitive state about his or her offender regarding unforgiveness-victim is making sense the reason the offender hurt him or her. </a:t>
          </a:r>
        </a:p>
      </dgm:t>
    </dgm:pt>
    <dgm:pt modelId="{4549C129-90A0-405F-875E-45232ED5872E}" type="parTrans" cxnId="{87616519-AAFB-46C7-8BD0-4D2280C13A7F}">
      <dgm:prSet/>
      <dgm:spPr/>
      <dgm:t>
        <a:bodyPr/>
        <a:lstStyle/>
        <a:p>
          <a:endParaRPr lang="en-US"/>
        </a:p>
      </dgm:t>
    </dgm:pt>
    <dgm:pt modelId="{D5679FFA-1EC5-4EE3-BC16-C898E9A9435E}" type="sibTrans" cxnId="{87616519-AAFB-46C7-8BD0-4D2280C13A7F}">
      <dgm:prSet/>
      <dgm:spPr/>
      <dgm:t>
        <a:bodyPr/>
        <a:lstStyle/>
        <a:p>
          <a:endParaRPr lang="en-US"/>
        </a:p>
      </dgm:t>
    </dgm:pt>
    <dgm:pt modelId="{F78E6748-E301-402E-A723-4CB003AE31D0}" type="pres">
      <dgm:prSet presAssocID="{CE906B02-761B-4E0F-9846-B47FD7A21DA5}" presName="linear" presStyleCnt="0">
        <dgm:presLayoutVars>
          <dgm:animLvl val="lvl"/>
          <dgm:resizeHandles val="exact"/>
        </dgm:presLayoutVars>
      </dgm:prSet>
      <dgm:spPr/>
    </dgm:pt>
    <dgm:pt modelId="{04CFC60A-3D95-4087-A191-ACF4E86A13B7}" type="pres">
      <dgm:prSet presAssocID="{16F2C842-6DCF-4AE3-AF07-C317F169C5F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D14B20D-BEBE-4F27-9C4D-3B24E6571001}" type="pres">
      <dgm:prSet presAssocID="{24A525D6-DE9C-49AB-BDCB-68B0182E10EB}" presName="spacer" presStyleCnt="0"/>
      <dgm:spPr/>
    </dgm:pt>
    <dgm:pt modelId="{BCD3150A-039E-4A74-B72E-01B501361762}" type="pres">
      <dgm:prSet presAssocID="{200460D9-00CC-4499-8C5A-62C2BA1E23B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C7A9BD0-5DF4-478C-9804-3365CFC58292}" type="pres">
      <dgm:prSet presAssocID="{9D90D6AF-662D-4B1C-883D-E268BD4259C0}" presName="spacer" presStyleCnt="0"/>
      <dgm:spPr/>
    </dgm:pt>
    <dgm:pt modelId="{82CBE356-1960-48E4-984B-0E58C2AC869B}" type="pres">
      <dgm:prSet presAssocID="{1084CECB-B39D-4B74-B361-0CFC9C17F90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7616519-AAFB-46C7-8BD0-4D2280C13A7F}" srcId="{CE906B02-761B-4E0F-9846-B47FD7A21DA5}" destId="{1084CECB-B39D-4B74-B361-0CFC9C17F902}" srcOrd="2" destOrd="0" parTransId="{4549C129-90A0-405F-875E-45232ED5872E}" sibTransId="{D5679FFA-1EC5-4EE3-BC16-C898E9A9435E}"/>
    <dgm:cxn modelId="{58B6D348-0F5C-4C63-B3E2-A70A1487BE4F}" type="presOf" srcId="{CE906B02-761B-4E0F-9846-B47FD7A21DA5}" destId="{F78E6748-E301-402E-A723-4CB003AE31D0}" srcOrd="0" destOrd="0" presId="urn:microsoft.com/office/officeart/2005/8/layout/vList2"/>
    <dgm:cxn modelId="{4A7A828C-359F-4A2B-9200-52FE5E06E4CD}" type="presOf" srcId="{200460D9-00CC-4499-8C5A-62C2BA1E23B7}" destId="{BCD3150A-039E-4A74-B72E-01B501361762}" srcOrd="0" destOrd="0" presId="urn:microsoft.com/office/officeart/2005/8/layout/vList2"/>
    <dgm:cxn modelId="{BCDF5FA6-AF87-4E12-8C3A-01DB0F327522}" srcId="{CE906B02-761B-4E0F-9846-B47FD7A21DA5}" destId="{16F2C842-6DCF-4AE3-AF07-C317F169C5F1}" srcOrd="0" destOrd="0" parTransId="{1E5982D9-35AA-4932-B169-AF47EEC8C958}" sibTransId="{24A525D6-DE9C-49AB-BDCB-68B0182E10EB}"/>
    <dgm:cxn modelId="{AB1999A6-EC21-46D6-98C9-46CF7C4BA108}" type="presOf" srcId="{1084CECB-B39D-4B74-B361-0CFC9C17F902}" destId="{82CBE356-1960-48E4-984B-0E58C2AC869B}" srcOrd="0" destOrd="0" presId="urn:microsoft.com/office/officeart/2005/8/layout/vList2"/>
    <dgm:cxn modelId="{3A1B1BF3-A8F1-4198-96D9-777A17CE7C08}" srcId="{CE906B02-761B-4E0F-9846-B47FD7A21DA5}" destId="{200460D9-00CC-4499-8C5A-62C2BA1E23B7}" srcOrd="1" destOrd="0" parTransId="{57FEF95D-5C9A-47E9-9740-030BCDBAE3F3}" sibTransId="{9D90D6AF-662D-4B1C-883D-E268BD4259C0}"/>
    <dgm:cxn modelId="{D86D33FF-32DA-47F0-8AC1-88FB30B862E5}" type="presOf" srcId="{16F2C842-6DCF-4AE3-AF07-C317F169C5F1}" destId="{04CFC60A-3D95-4087-A191-ACF4E86A13B7}" srcOrd="0" destOrd="0" presId="urn:microsoft.com/office/officeart/2005/8/layout/vList2"/>
    <dgm:cxn modelId="{48F1EB74-E7DB-4823-81FE-A2C445DC69FF}" type="presParOf" srcId="{F78E6748-E301-402E-A723-4CB003AE31D0}" destId="{04CFC60A-3D95-4087-A191-ACF4E86A13B7}" srcOrd="0" destOrd="0" presId="urn:microsoft.com/office/officeart/2005/8/layout/vList2"/>
    <dgm:cxn modelId="{75D1AF2F-5AEF-482A-8222-AC3CD10DE0BA}" type="presParOf" srcId="{F78E6748-E301-402E-A723-4CB003AE31D0}" destId="{FD14B20D-BEBE-4F27-9C4D-3B24E6571001}" srcOrd="1" destOrd="0" presId="urn:microsoft.com/office/officeart/2005/8/layout/vList2"/>
    <dgm:cxn modelId="{72D1CFA0-6974-4545-95CB-1CDEF750A73B}" type="presParOf" srcId="{F78E6748-E301-402E-A723-4CB003AE31D0}" destId="{BCD3150A-039E-4A74-B72E-01B501361762}" srcOrd="2" destOrd="0" presId="urn:microsoft.com/office/officeart/2005/8/layout/vList2"/>
    <dgm:cxn modelId="{EECC5850-BA5A-4A6A-865E-C6A92C6AF1E5}" type="presParOf" srcId="{F78E6748-E301-402E-A723-4CB003AE31D0}" destId="{AC7A9BD0-5DF4-478C-9804-3365CFC58292}" srcOrd="3" destOrd="0" presId="urn:microsoft.com/office/officeart/2005/8/layout/vList2"/>
    <dgm:cxn modelId="{D5787D46-7FD5-4588-B603-C705A20EAF1F}" type="presParOf" srcId="{F78E6748-E301-402E-A723-4CB003AE31D0}" destId="{82CBE356-1960-48E4-984B-0E58C2AC869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88779ED-5A05-4C61-9B94-5FED6952DD0C}" type="doc">
      <dgm:prSet loTypeId="urn:microsoft.com/office/officeart/2005/8/layout/vList2" loCatId="list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36436DAC-C6D3-4259-9A2C-C420421831EC}">
      <dgm:prSet/>
      <dgm:spPr/>
      <dgm:t>
        <a:bodyPr/>
        <a:lstStyle/>
        <a:p>
          <a:r>
            <a:rPr lang="en-US" baseline="0" dirty="0"/>
            <a:t>Anxiety disorder</a:t>
          </a:r>
          <a:r>
            <a:rPr lang="en-US" baseline="0"/>
            <a:t>: Recurrent</a:t>
          </a:r>
          <a:r>
            <a:rPr lang="en-US" baseline="0" dirty="0"/>
            <a:t>, intrusive thoughts, images </a:t>
          </a:r>
          <a:r>
            <a:rPr lang="en-US" baseline="0"/>
            <a:t>or impulses…</a:t>
          </a:r>
          <a:r>
            <a:rPr lang="en-US" baseline="0" dirty="0"/>
            <a:t>mental acts aimed at reducing distress (Simon, et al., 2020)</a:t>
          </a:r>
          <a:endParaRPr lang="en-US" dirty="0"/>
        </a:p>
      </dgm:t>
    </dgm:pt>
    <dgm:pt modelId="{05434123-60D3-44BD-A575-17D6CDC1DABB}" type="parTrans" cxnId="{07B84391-F4D5-4807-B19E-0DFEF7315FE9}">
      <dgm:prSet/>
      <dgm:spPr/>
      <dgm:t>
        <a:bodyPr/>
        <a:lstStyle/>
        <a:p>
          <a:endParaRPr lang="en-US" sz="2400"/>
        </a:p>
      </dgm:t>
    </dgm:pt>
    <dgm:pt modelId="{B8909C90-2889-4C33-99D9-F8AB29612580}" type="sibTrans" cxnId="{07B84391-F4D5-4807-B19E-0DFEF7315FE9}">
      <dgm:prSet/>
      <dgm:spPr/>
      <dgm:t>
        <a:bodyPr/>
        <a:lstStyle/>
        <a:p>
          <a:endParaRPr lang="en-US"/>
        </a:p>
      </dgm:t>
    </dgm:pt>
    <dgm:pt modelId="{D8EF0EAF-84EE-44F5-B0EC-1BC6708B2C2F}">
      <dgm:prSet/>
      <dgm:spPr/>
      <dgm:t>
        <a:bodyPr/>
        <a:lstStyle/>
        <a:p>
          <a:r>
            <a:rPr lang="en-US" baseline="0"/>
            <a:t>Worried that the transgression will happen again- “Dawn example” (Stackhouse et al. 2018).</a:t>
          </a:r>
          <a:endParaRPr lang="en-US"/>
        </a:p>
      </dgm:t>
    </dgm:pt>
    <dgm:pt modelId="{CFD12075-8FDF-44A6-8CA4-615C9585E919}" type="parTrans" cxnId="{64A5D945-B1B4-410E-B954-48BB2493C43C}">
      <dgm:prSet/>
      <dgm:spPr/>
      <dgm:t>
        <a:bodyPr/>
        <a:lstStyle/>
        <a:p>
          <a:endParaRPr lang="en-US" sz="2400"/>
        </a:p>
      </dgm:t>
    </dgm:pt>
    <dgm:pt modelId="{D0E54F0E-6DB3-4655-B696-4F5F712A5B9A}" type="sibTrans" cxnId="{64A5D945-B1B4-410E-B954-48BB2493C43C}">
      <dgm:prSet/>
      <dgm:spPr/>
      <dgm:t>
        <a:bodyPr/>
        <a:lstStyle/>
        <a:p>
          <a:endParaRPr lang="en-US"/>
        </a:p>
      </dgm:t>
    </dgm:pt>
    <dgm:pt modelId="{3D6AF32F-9184-4C1A-9B79-99B2BE6C51AD}">
      <dgm:prSet/>
      <dgm:spPr/>
      <dgm:t>
        <a:bodyPr/>
        <a:lstStyle/>
        <a:p>
          <a:pPr>
            <a:tabLst/>
          </a:pPr>
          <a:r>
            <a:rPr lang="en-US" baseline="0" dirty="0"/>
            <a:t>A study done with men whose partners had abortions without notifying them. They experienced grief and anxiety. Received treatment for forgiveness for 12-week follow-up with Enright Forgiveness Inventory and demonstrated reduced anxiety and grief (Spiers, 2004). </a:t>
          </a:r>
          <a:endParaRPr lang="en-US" dirty="0"/>
        </a:p>
      </dgm:t>
    </dgm:pt>
    <dgm:pt modelId="{F64D69D4-FEFF-4DF4-93D1-66E0851FC765}" type="parTrans" cxnId="{8C4AAE0E-9E63-494F-8E8F-8FAF6BA3DA43}">
      <dgm:prSet/>
      <dgm:spPr/>
      <dgm:t>
        <a:bodyPr/>
        <a:lstStyle/>
        <a:p>
          <a:endParaRPr lang="en-US" sz="2400"/>
        </a:p>
      </dgm:t>
    </dgm:pt>
    <dgm:pt modelId="{DE483306-2661-42BA-8787-46DFE685C7FF}" type="sibTrans" cxnId="{8C4AAE0E-9E63-494F-8E8F-8FAF6BA3DA43}">
      <dgm:prSet/>
      <dgm:spPr/>
      <dgm:t>
        <a:bodyPr/>
        <a:lstStyle/>
        <a:p>
          <a:endParaRPr lang="en-US"/>
        </a:p>
      </dgm:t>
    </dgm:pt>
    <dgm:pt modelId="{623D281F-EAAF-4A3C-A889-BD85EF412205}" type="pres">
      <dgm:prSet presAssocID="{488779ED-5A05-4C61-9B94-5FED6952DD0C}" presName="linear" presStyleCnt="0">
        <dgm:presLayoutVars>
          <dgm:animLvl val="lvl"/>
          <dgm:resizeHandles val="exact"/>
        </dgm:presLayoutVars>
      </dgm:prSet>
      <dgm:spPr/>
    </dgm:pt>
    <dgm:pt modelId="{8F2A77F8-8822-4C98-B9B8-160D412E4FB8}" type="pres">
      <dgm:prSet presAssocID="{36436DAC-C6D3-4259-9A2C-C420421831E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1E5D8A7-75B4-4553-89B1-454877E6D427}" type="pres">
      <dgm:prSet presAssocID="{B8909C90-2889-4C33-99D9-F8AB29612580}" presName="spacer" presStyleCnt="0"/>
      <dgm:spPr/>
    </dgm:pt>
    <dgm:pt modelId="{BAC7F87A-F740-469B-AD36-6C839B3EDE32}" type="pres">
      <dgm:prSet presAssocID="{D8EF0EAF-84EE-44F5-B0EC-1BC6708B2C2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71FE09B-FB1A-4746-876C-DA71A5A3619B}" type="pres">
      <dgm:prSet presAssocID="{D0E54F0E-6DB3-4655-B696-4F5F712A5B9A}" presName="spacer" presStyleCnt="0"/>
      <dgm:spPr/>
    </dgm:pt>
    <dgm:pt modelId="{95C14721-1438-4959-A07C-E55779E5CE53}" type="pres">
      <dgm:prSet presAssocID="{3D6AF32F-9184-4C1A-9B79-99B2BE6C51A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C4AAE0E-9E63-494F-8E8F-8FAF6BA3DA43}" srcId="{488779ED-5A05-4C61-9B94-5FED6952DD0C}" destId="{3D6AF32F-9184-4C1A-9B79-99B2BE6C51AD}" srcOrd="2" destOrd="0" parTransId="{F64D69D4-FEFF-4DF4-93D1-66E0851FC765}" sibTransId="{DE483306-2661-42BA-8787-46DFE685C7FF}"/>
    <dgm:cxn modelId="{79256A1F-8E55-4CC3-82CD-DAB6988AE5D4}" type="presOf" srcId="{D8EF0EAF-84EE-44F5-B0EC-1BC6708B2C2F}" destId="{BAC7F87A-F740-469B-AD36-6C839B3EDE32}" srcOrd="0" destOrd="0" presId="urn:microsoft.com/office/officeart/2005/8/layout/vList2"/>
    <dgm:cxn modelId="{4560D330-205E-4FD3-8A1C-A0A7904D3BC1}" type="presOf" srcId="{488779ED-5A05-4C61-9B94-5FED6952DD0C}" destId="{623D281F-EAAF-4A3C-A889-BD85EF412205}" srcOrd="0" destOrd="0" presId="urn:microsoft.com/office/officeart/2005/8/layout/vList2"/>
    <dgm:cxn modelId="{E8D4D942-A7CD-4EDC-A0B7-D2709695BB18}" type="presOf" srcId="{3D6AF32F-9184-4C1A-9B79-99B2BE6C51AD}" destId="{95C14721-1438-4959-A07C-E55779E5CE53}" srcOrd="0" destOrd="0" presId="urn:microsoft.com/office/officeart/2005/8/layout/vList2"/>
    <dgm:cxn modelId="{64A5D945-B1B4-410E-B954-48BB2493C43C}" srcId="{488779ED-5A05-4C61-9B94-5FED6952DD0C}" destId="{D8EF0EAF-84EE-44F5-B0EC-1BC6708B2C2F}" srcOrd="1" destOrd="0" parTransId="{CFD12075-8FDF-44A6-8CA4-615C9585E919}" sibTransId="{D0E54F0E-6DB3-4655-B696-4F5F712A5B9A}"/>
    <dgm:cxn modelId="{07B84391-F4D5-4807-B19E-0DFEF7315FE9}" srcId="{488779ED-5A05-4C61-9B94-5FED6952DD0C}" destId="{36436DAC-C6D3-4259-9A2C-C420421831EC}" srcOrd="0" destOrd="0" parTransId="{05434123-60D3-44BD-A575-17D6CDC1DABB}" sibTransId="{B8909C90-2889-4C33-99D9-F8AB29612580}"/>
    <dgm:cxn modelId="{4BA9A5CA-5010-42B9-AB31-0E8D23BCBED7}" type="presOf" srcId="{36436DAC-C6D3-4259-9A2C-C420421831EC}" destId="{8F2A77F8-8822-4C98-B9B8-160D412E4FB8}" srcOrd="0" destOrd="0" presId="urn:microsoft.com/office/officeart/2005/8/layout/vList2"/>
    <dgm:cxn modelId="{A66BCC60-55EE-44AA-9B6C-296FC2C492F6}" type="presParOf" srcId="{623D281F-EAAF-4A3C-A889-BD85EF412205}" destId="{8F2A77F8-8822-4C98-B9B8-160D412E4FB8}" srcOrd="0" destOrd="0" presId="urn:microsoft.com/office/officeart/2005/8/layout/vList2"/>
    <dgm:cxn modelId="{21E61F72-F1FD-426F-917A-7FBEC5ACE6F7}" type="presParOf" srcId="{623D281F-EAAF-4A3C-A889-BD85EF412205}" destId="{31E5D8A7-75B4-4553-89B1-454877E6D427}" srcOrd="1" destOrd="0" presId="urn:microsoft.com/office/officeart/2005/8/layout/vList2"/>
    <dgm:cxn modelId="{199C0671-A88C-441D-A514-98F40947C122}" type="presParOf" srcId="{623D281F-EAAF-4A3C-A889-BD85EF412205}" destId="{BAC7F87A-F740-469B-AD36-6C839B3EDE32}" srcOrd="2" destOrd="0" presId="urn:microsoft.com/office/officeart/2005/8/layout/vList2"/>
    <dgm:cxn modelId="{3DBC31F3-DC29-4518-800B-CE1D4ACAFCF7}" type="presParOf" srcId="{623D281F-EAAF-4A3C-A889-BD85EF412205}" destId="{671FE09B-FB1A-4746-876C-DA71A5A3619B}" srcOrd="3" destOrd="0" presId="urn:microsoft.com/office/officeart/2005/8/layout/vList2"/>
    <dgm:cxn modelId="{4AF3BB21-D9EA-4D62-A2DD-89F2843FDF70}" type="presParOf" srcId="{623D281F-EAAF-4A3C-A889-BD85EF412205}" destId="{95C14721-1438-4959-A07C-E55779E5CE5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E670AEC-7BA4-4EC9-8638-E0D33DEE83BA}" type="doc">
      <dgm:prSet loTypeId="urn:microsoft.com/office/officeart/2005/8/layout/hierarchy1" loCatId="hierarchy" qsTypeId="urn:microsoft.com/office/officeart/2005/8/quickstyle/simple2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4D88F5E3-E83F-41C0-BC95-4C682378744C}">
      <dgm:prSet/>
      <dgm:spPr/>
      <dgm:t>
        <a:bodyPr/>
        <a:lstStyle/>
        <a:p>
          <a:r>
            <a:rPr lang="en-US" baseline="0"/>
            <a:t>Measure the outcome of using different interventions in different dimension.</a:t>
          </a:r>
          <a:endParaRPr lang="en-US"/>
        </a:p>
      </dgm:t>
    </dgm:pt>
    <dgm:pt modelId="{BB9B6DCA-534D-468F-85BB-302550EBCFF1}" type="parTrans" cxnId="{59DB57D7-6CAD-4DE0-8EE7-B4793F588887}">
      <dgm:prSet/>
      <dgm:spPr/>
      <dgm:t>
        <a:bodyPr/>
        <a:lstStyle/>
        <a:p>
          <a:endParaRPr lang="en-US"/>
        </a:p>
      </dgm:t>
    </dgm:pt>
    <dgm:pt modelId="{90C9243E-23FA-4786-B614-5F6406B04E85}" type="sibTrans" cxnId="{59DB57D7-6CAD-4DE0-8EE7-B4793F588887}">
      <dgm:prSet/>
      <dgm:spPr/>
      <dgm:t>
        <a:bodyPr/>
        <a:lstStyle/>
        <a:p>
          <a:endParaRPr lang="en-US"/>
        </a:p>
      </dgm:t>
    </dgm:pt>
    <dgm:pt modelId="{8075B06A-A240-475C-A7D9-EB0573EDA773}">
      <dgm:prSet/>
      <dgm:spPr/>
      <dgm:t>
        <a:bodyPr/>
        <a:lstStyle/>
        <a:p>
          <a:r>
            <a:rPr lang="en-US" baseline="0"/>
            <a:t>Correlational study: using cognitive techniques and their association with military women who experience Military Sexual trauma transitioning from cognitive-evaluative unforgiveness dimension to offender reconstrual dimension.</a:t>
          </a:r>
          <a:endParaRPr lang="en-US"/>
        </a:p>
      </dgm:t>
    </dgm:pt>
    <dgm:pt modelId="{97F30E08-CACE-4F57-845E-70634A39C41D}" type="parTrans" cxnId="{F927BAAA-F83F-47E7-B27E-95531A817B72}">
      <dgm:prSet/>
      <dgm:spPr/>
      <dgm:t>
        <a:bodyPr/>
        <a:lstStyle/>
        <a:p>
          <a:endParaRPr lang="en-US"/>
        </a:p>
      </dgm:t>
    </dgm:pt>
    <dgm:pt modelId="{EC524107-3BE8-43AC-95F2-98BB9073DA0E}" type="sibTrans" cxnId="{F927BAAA-F83F-47E7-B27E-95531A817B72}">
      <dgm:prSet/>
      <dgm:spPr/>
      <dgm:t>
        <a:bodyPr/>
        <a:lstStyle/>
        <a:p>
          <a:endParaRPr lang="en-US"/>
        </a:p>
      </dgm:t>
    </dgm:pt>
    <dgm:pt modelId="{CD170523-1A40-47AF-B9D9-024FBDD476F9}" type="pres">
      <dgm:prSet presAssocID="{2E670AEC-7BA4-4EC9-8638-E0D33DEE83B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2139B72-5771-400C-B409-A97F9579D486}" type="pres">
      <dgm:prSet presAssocID="{4D88F5E3-E83F-41C0-BC95-4C682378744C}" presName="hierRoot1" presStyleCnt="0"/>
      <dgm:spPr/>
    </dgm:pt>
    <dgm:pt modelId="{C859BFA0-742B-4F1B-8DAD-907AA7B3BB3B}" type="pres">
      <dgm:prSet presAssocID="{4D88F5E3-E83F-41C0-BC95-4C682378744C}" presName="composite" presStyleCnt="0"/>
      <dgm:spPr/>
    </dgm:pt>
    <dgm:pt modelId="{5D1B77E8-1A6B-4AFE-825E-100B3E80D9A9}" type="pres">
      <dgm:prSet presAssocID="{4D88F5E3-E83F-41C0-BC95-4C682378744C}" presName="background" presStyleLbl="node0" presStyleIdx="0" presStyleCnt="2"/>
      <dgm:spPr/>
    </dgm:pt>
    <dgm:pt modelId="{A21EAEFE-8FB9-4580-9727-BABFDB093EE6}" type="pres">
      <dgm:prSet presAssocID="{4D88F5E3-E83F-41C0-BC95-4C682378744C}" presName="text" presStyleLbl="fgAcc0" presStyleIdx="0" presStyleCnt="2">
        <dgm:presLayoutVars>
          <dgm:chPref val="3"/>
        </dgm:presLayoutVars>
      </dgm:prSet>
      <dgm:spPr/>
    </dgm:pt>
    <dgm:pt modelId="{F13EDF09-D15E-4001-8BE4-4DF674C568C1}" type="pres">
      <dgm:prSet presAssocID="{4D88F5E3-E83F-41C0-BC95-4C682378744C}" presName="hierChild2" presStyleCnt="0"/>
      <dgm:spPr/>
    </dgm:pt>
    <dgm:pt modelId="{E9F0E4FF-2FFB-48BD-A596-9E8BDB76D101}" type="pres">
      <dgm:prSet presAssocID="{8075B06A-A240-475C-A7D9-EB0573EDA773}" presName="hierRoot1" presStyleCnt="0"/>
      <dgm:spPr/>
    </dgm:pt>
    <dgm:pt modelId="{977BC62C-8878-43D7-BA04-82FE35709D9D}" type="pres">
      <dgm:prSet presAssocID="{8075B06A-A240-475C-A7D9-EB0573EDA773}" presName="composite" presStyleCnt="0"/>
      <dgm:spPr/>
    </dgm:pt>
    <dgm:pt modelId="{AF7CE623-5794-4792-8E07-B91EEED6594B}" type="pres">
      <dgm:prSet presAssocID="{8075B06A-A240-475C-A7D9-EB0573EDA773}" presName="background" presStyleLbl="node0" presStyleIdx="1" presStyleCnt="2"/>
      <dgm:spPr/>
    </dgm:pt>
    <dgm:pt modelId="{57A4C06A-DE33-4E49-ABF4-6A4EBFC172B5}" type="pres">
      <dgm:prSet presAssocID="{8075B06A-A240-475C-A7D9-EB0573EDA773}" presName="text" presStyleLbl="fgAcc0" presStyleIdx="1" presStyleCnt="2">
        <dgm:presLayoutVars>
          <dgm:chPref val="3"/>
        </dgm:presLayoutVars>
      </dgm:prSet>
      <dgm:spPr/>
    </dgm:pt>
    <dgm:pt modelId="{A373BEA4-E2F0-4191-A5F1-CD8D0D261DD6}" type="pres">
      <dgm:prSet presAssocID="{8075B06A-A240-475C-A7D9-EB0573EDA773}" presName="hierChild2" presStyleCnt="0"/>
      <dgm:spPr/>
    </dgm:pt>
  </dgm:ptLst>
  <dgm:cxnLst>
    <dgm:cxn modelId="{AB441F09-648F-4993-897C-55B11B7DE35E}" type="presOf" srcId="{8075B06A-A240-475C-A7D9-EB0573EDA773}" destId="{57A4C06A-DE33-4E49-ABF4-6A4EBFC172B5}" srcOrd="0" destOrd="0" presId="urn:microsoft.com/office/officeart/2005/8/layout/hierarchy1"/>
    <dgm:cxn modelId="{B7C88F0E-932E-4960-86A7-11477CA025C4}" type="presOf" srcId="{2E670AEC-7BA4-4EC9-8638-E0D33DEE83BA}" destId="{CD170523-1A40-47AF-B9D9-024FBDD476F9}" srcOrd="0" destOrd="0" presId="urn:microsoft.com/office/officeart/2005/8/layout/hierarchy1"/>
    <dgm:cxn modelId="{F927BAAA-F83F-47E7-B27E-95531A817B72}" srcId="{2E670AEC-7BA4-4EC9-8638-E0D33DEE83BA}" destId="{8075B06A-A240-475C-A7D9-EB0573EDA773}" srcOrd="1" destOrd="0" parTransId="{97F30E08-CACE-4F57-845E-70634A39C41D}" sibTransId="{EC524107-3BE8-43AC-95F2-98BB9073DA0E}"/>
    <dgm:cxn modelId="{57741AB4-6C55-4B24-868E-6F3D907E6666}" type="presOf" srcId="{4D88F5E3-E83F-41C0-BC95-4C682378744C}" destId="{A21EAEFE-8FB9-4580-9727-BABFDB093EE6}" srcOrd="0" destOrd="0" presId="urn:microsoft.com/office/officeart/2005/8/layout/hierarchy1"/>
    <dgm:cxn modelId="{59DB57D7-6CAD-4DE0-8EE7-B4793F588887}" srcId="{2E670AEC-7BA4-4EC9-8638-E0D33DEE83BA}" destId="{4D88F5E3-E83F-41C0-BC95-4C682378744C}" srcOrd="0" destOrd="0" parTransId="{BB9B6DCA-534D-468F-85BB-302550EBCFF1}" sibTransId="{90C9243E-23FA-4786-B614-5F6406B04E85}"/>
    <dgm:cxn modelId="{31E941C2-E117-407E-80F3-01F2FA7648F5}" type="presParOf" srcId="{CD170523-1A40-47AF-B9D9-024FBDD476F9}" destId="{E2139B72-5771-400C-B409-A97F9579D486}" srcOrd="0" destOrd="0" presId="urn:microsoft.com/office/officeart/2005/8/layout/hierarchy1"/>
    <dgm:cxn modelId="{C7DE7C43-98B3-4D6F-BD7C-3C8CBB27C544}" type="presParOf" srcId="{E2139B72-5771-400C-B409-A97F9579D486}" destId="{C859BFA0-742B-4F1B-8DAD-907AA7B3BB3B}" srcOrd="0" destOrd="0" presId="urn:microsoft.com/office/officeart/2005/8/layout/hierarchy1"/>
    <dgm:cxn modelId="{7FD95CF3-C1CF-4DA6-A6C4-67C2F6A2A432}" type="presParOf" srcId="{C859BFA0-742B-4F1B-8DAD-907AA7B3BB3B}" destId="{5D1B77E8-1A6B-4AFE-825E-100B3E80D9A9}" srcOrd="0" destOrd="0" presId="urn:microsoft.com/office/officeart/2005/8/layout/hierarchy1"/>
    <dgm:cxn modelId="{F6631A3A-EF9B-48B1-84FD-E516F404D260}" type="presParOf" srcId="{C859BFA0-742B-4F1B-8DAD-907AA7B3BB3B}" destId="{A21EAEFE-8FB9-4580-9727-BABFDB093EE6}" srcOrd="1" destOrd="0" presId="urn:microsoft.com/office/officeart/2005/8/layout/hierarchy1"/>
    <dgm:cxn modelId="{342ED1D9-9A0E-4CC9-B0EF-963556F6AFED}" type="presParOf" srcId="{E2139B72-5771-400C-B409-A97F9579D486}" destId="{F13EDF09-D15E-4001-8BE4-4DF674C568C1}" srcOrd="1" destOrd="0" presId="urn:microsoft.com/office/officeart/2005/8/layout/hierarchy1"/>
    <dgm:cxn modelId="{BEC39CDF-75A5-4C9B-9DEA-BE71042CF152}" type="presParOf" srcId="{CD170523-1A40-47AF-B9D9-024FBDD476F9}" destId="{E9F0E4FF-2FFB-48BD-A596-9E8BDB76D101}" srcOrd="1" destOrd="0" presId="urn:microsoft.com/office/officeart/2005/8/layout/hierarchy1"/>
    <dgm:cxn modelId="{50F40156-D8F3-4519-BA22-43B670CBB42C}" type="presParOf" srcId="{E9F0E4FF-2FFB-48BD-A596-9E8BDB76D101}" destId="{977BC62C-8878-43D7-BA04-82FE35709D9D}" srcOrd="0" destOrd="0" presId="urn:microsoft.com/office/officeart/2005/8/layout/hierarchy1"/>
    <dgm:cxn modelId="{DB78A94A-0043-4B63-9271-64BFDAFE54F5}" type="presParOf" srcId="{977BC62C-8878-43D7-BA04-82FE35709D9D}" destId="{AF7CE623-5794-4792-8E07-B91EEED6594B}" srcOrd="0" destOrd="0" presId="urn:microsoft.com/office/officeart/2005/8/layout/hierarchy1"/>
    <dgm:cxn modelId="{C6B9F1A7-A065-4C67-9E68-5F5FCB3D9A11}" type="presParOf" srcId="{977BC62C-8878-43D7-BA04-82FE35709D9D}" destId="{57A4C06A-DE33-4E49-ABF4-6A4EBFC172B5}" srcOrd="1" destOrd="0" presId="urn:microsoft.com/office/officeart/2005/8/layout/hierarchy1"/>
    <dgm:cxn modelId="{688B87C1-4B61-4468-9111-FD85A99DA9B8}" type="presParOf" srcId="{E9F0E4FF-2FFB-48BD-A596-9E8BDB76D101}" destId="{A373BEA4-E2F0-4191-A5F1-CD8D0D261DD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D870C-38DB-48DE-8636-1385D587B25E}">
      <dsp:nvSpPr>
        <dsp:cNvPr id="0" name=""/>
        <dsp:cNvSpPr/>
      </dsp:nvSpPr>
      <dsp:spPr>
        <a:xfrm>
          <a:off x="770" y="229223"/>
          <a:ext cx="3119193" cy="374303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8107" tIns="0" rIns="308107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baseline="0"/>
            <a:t>Administer unforgiveness scale </a:t>
          </a:r>
          <a:endParaRPr lang="en-US" sz="2600" kern="1200"/>
        </a:p>
      </dsp:txBody>
      <dsp:txXfrm>
        <a:off x="770" y="1726435"/>
        <a:ext cx="3119193" cy="2245819"/>
      </dsp:txXfrm>
    </dsp:sp>
    <dsp:sp modelId="{2CB9C4DD-CBE4-4D3E-86EE-D2493ABDF506}">
      <dsp:nvSpPr>
        <dsp:cNvPr id="0" name=""/>
        <dsp:cNvSpPr/>
      </dsp:nvSpPr>
      <dsp:spPr>
        <a:xfrm>
          <a:off x="770" y="229223"/>
          <a:ext cx="3119193" cy="1497212"/>
        </a:xfrm>
        <a:prstGeom prst="rect">
          <a:avLst/>
        </a:prstGeom>
        <a:noFill/>
        <a:ln w="1397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8107" tIns="165100" rIns="308107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01</a:t>
          </a:r>
        </a:p>
      </dsp:txBody>
      <dsp:txXfrm>
        <a:off x="770" y="229223"/>
        <a:ext cx="3119193" cy="1497212"/>
      </dsp:txXfrm>
    </dsp:sp>
    <dsp:sp modelId="{9879D818-9BB3-45F6-A9DC-C5026C2B0D26}">
      <dsp:nvSpPr>
        <dsp:cNvPr id="0" name=""/>
        <dsp:cNvSpPr/>
      </dsp:nvSpPr>
      <dsp:spPr>
        <a:xfrm>
          <a:off x="3369498" y="229223"/>
          <a:ext cx="3119193" cy="3743031"/>
        </a:xfrm>
        <a:prstGeom prst="rect">
          <a:avLst/>
        </a:prstGeom>
        <a:solidFill>
          <a:schemeClr val="accent2">
            <a:hueOff val="-3712334"/>
            <a:satOff val="1211"/>
            <a:lumOff val="-1079"/>
            <a:alphaOff val="0"/>
          </a:schemeClr>
        </a:solidFill>
        <a:ln w="13970" cap="flat" cmpd="sng" algn="ctr">
          <a:solidFill>
            <a:schemeClr val="accent2">
              <a:hueOff val="-3712334"/>
              <a:satOff val="1211"/>
              <a:lumOff val="-10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8107" tIns="0" rIns="308107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baseline="0"/>
            <a:t>Instruct how to grade the scale </a:t>
          </a:r>
          <a:endParaRPr lang="en-US" sz="2600" kern="1200"/>
        </a:p>
      </dsp:txBody>
      <dsp:txXfrm>
        <a:off x="3369498" y="1726435"/>
        <a:ext cx="3119193" cy="2245819"/>
      </dsp:txXfrm>
    </dsp:sp>
    <dsp:sp modelId="{EE5A9293-D55F-43B5-AB21-A785E6E382DD}">
      <dsp:nvSpPr>
        <dsp:cNvPr id="0" name=""/>
        <dsp:cNvSpPr/>
      </dsp:nvSpPr>
      <dsp:spPr>
        <a:xfrm>
          <a:off x="3369498" y="229223"/>
          <a:ext cx="3119193" cy="1497212"/>
        </a:xfrm>
        <a:prstGeom prst="rect">
          <a:avLst/>
        </a:prstGeom>
        <a:noFill/>
        <a:ln w="1397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8107" tIns="165100" rIns="308107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02</a:t>
          </a:r>
        </a:p>
      </dsp:txBody>
      <dsp:txXfrm>
        <a:off x="3369498" y="229223"/>
        <a:ext cx="3119193" cy="1497212"/>
      </dsp:txXfrm>
    </dsp:sp>
    <dsp:sp modelId="{0EC0DB01-EE99-4B4E-BA26-6AD1025DC087}">
      <dsp:nvSpPr>
        <dsp:cNvPr id="0" name=""/>
        <dsp:cNvSpPr/>
      </dsp:nvSpPr>
      <dsp:spPr>
        <a:xfrm>
          <a:off x="6738227" y="229223"/>
          <a:ext cx="3119193" cy="3743031"/>
        </a:xfrm>
        <a:prstGeom prst="rect">
          <a:avLst/>
        </a:prstGeom>
        <a:solidFill>
          <a:schemeClr val="accent2">
            <a:hueOff val="-7424668"/>
            <a:satOff val="2422"/>
            <a:lumOff val="-2157"/>
            <a:alphaOff val="0"/>
          </a:schemeClr>
        </a:solidFill>
        <a:ln w="13970" cap="flat" cmpd="sng" algn="ctr">
          <a:solidFill>
            <a:schemeClr val="accent2">
              <a:hueOff val="-7424668"/>
              <a:satOff val="2422"/>
              <a:lumOff val="-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8107" tIns="0" rIns="308107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baseline="0"/>
            <a:t>Discuss the results from the scale</a:t>
          </a:r>
          <a:endParaRPr lang="en-US" sz="2600" kern="1200"/>
        </a:p>
      </dsp:txBody>
      <dsp:txXfrm>
        <a:off x="6738227" y="1726435"/>
        <a:ext cx="3119193" cy="2245819"/>
      </dsp:txXfrm>
    </dsp:sp>
    <dsp:sp modelId="{9080E920-0F9E-4B07-83E8-F1FDCB928C99}">
      <dsp:nvSpPr>
        <dsp:cNvPr id="0" name=""/>
        <dsp:cNvSpPr/>
      </dsp:nvSpPr>
      <dsp:spPr>
        <a:xfrm>
          <a:off x="6738227" y="229223"/>
          <a:ext cx="3119193" cy="1497212"/>
        </a:xfrm>
        <a:prstGeom prst="rect">
          <a:avLst/>
        </a:prstGeom>
        <a:noFill/>
        <a:ln w="1397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8107" tIns="165100" rIns="308107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03</a:t>
          </a:r>
        </a:p>
      </dsp:txBody>
      <dsp:txXfrm>
        <a:off x="6738227" y="229223"/>
        <a:ext cx="3119193" cy="14972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96057C-67F5-402B-87F7-34D021B67174}">
      <dsp:nvSpPr>
        <dsp:cNvPr id="0" name=""/>
        <dsp:cNvSpPr/>
      </dsp:nvSpPr>
      <dsp:spPr>
        <a:xfrm>
          <a:off x="0" y="20042"/>
          <a:ext cx="5990135" cy="70156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baseline="0"/>
            <a:t>Anger</a:t>
          </a:r>
          <a:endParaRPr lang="en-US" sz="1800" kern="1200"/>
        </a:p>
      </dsp:txBody>
      <dsp:txXfrm>
        <a:off x="34247" y="54289"/>
        <a:ext cx="5921641" cy="633067"/>
      </dsp:txXfrm>
    </dsp:sp>
    <dsp:sp modelId="{FD9A2CBE-A7E5-4E03-9A2B-1C511724E669}">
      <dsp:nvSpPr>
        <dsp:cNvPr id="0" name=""/>
        <dsp:cNvSpPr/>
      </dsp:nvSpPr>
      <dsp:spPr>
        <a:xfrm>
          <a:off x="0" y="773443"/>
          <a:ext cx="5990135" cy="70156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baseline="0"/>
            <a:t>Resentment</a:t>
          </a:r>
          <a:endParaRPr lang="en-US" sz="1800" kern="1200"/>
        </a:p>
      </dsp:txBody>
      <dsp:txXfrm>
        <a:off x="34247" y="807690"/>
        <a:ext cx="5921641" cy="633067"/>
      </dsp:txXfrm>
    </dsp:sp>
    <dsp:sp modelId="{76659EA3-711E-4B8A-B518-D0E7592E29D6}">
      <dsp:nvSpPr>
        <dsp:cNvPr id="0" name=""/>
        <dsp:cNvSpPr/>
      </dsp:nvSpPr>
      <dsp:spPr>
        <a:xfrm>
          <a:off x="0" y="1526845"/>
          <a:ext cx="5990135" cy="70156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baseline="0"/>
            <a:t>Avoidance</a:t>
          </a:r>
          <a:endParaRPr lang="en-US" sz="1800" kern="1200"/>
        </a:p>
      </dsp:txBody>
      <dsp:txXfrm>
        <a:off x="34247" y="1561092"/>
        <a:ext cx="5921641" cy="633067"/>
      </dsp:txXfrm>
    </dsp:sp>
    <dsp:sp modelId="{12FA7F18-FE17-43EF-9F12-9D64122B55B3}">
      <dsp:nvSpPr>
        <dsp:cNvPr id="0" name=""/>
        <dsp:cNvSpPr/>
      </dsp:nvSpPr>
      <dsp:spPr>
        <a:xfrm>
          <a:off x="0" y="2280246"/>
          <a:ext cx="5990135" cy="70156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baseline="0" dirty="0"/>
            <a:t>Revengeful </a:t>
          </a:r>
          <a:endParaRPr lang="en-US" sz="1800" kern="1200" dirty="0"/>
        </a:p>
      </dsp:txBody>
      <dsp:txXfrm>
        <a:off x="34247" y="2314493"/>
        <a:ext cx="5921641" cy="633067"/>
      </dsp:txXfrm>
    </dsp:sp>
    <dsp:sp modelId="{FAF9DC07-AD2F-4298-84F9-7B0AF1F53D91}">
      <dsp:nvSpPr>
        <dsp:cNvPr id="0" name=""/>
        <dsp:cNvSpPr/>
      </dsp:nvSpPr>
      <dsp:spPr>
        <a:xfrm>
          <a:off x="0" y="3033647"/>
          <a:ext cx="5990135" cy="701561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baseline="0"/>
            <a:t>Bitterness</a:t>
          </a:r>
          <a:endParaRPr lang="en-US" sz="1800" kern="1200"/>
        </a:p>
      </dsp:txBody>
      <dsp:txXfrm>
        <a:off x="34247" y="3067894"/>
        <a:ext cx="5921641" cy="633067"/>
      </dsp:txXfrm>
    </dsp:sp>
    <dsp:sp modelId="{900D7DB1-8961-4C21-94E2-6A7250F6CCC8}">
      <dsp:nvSpPr>
        <dsp:cNvPr id="0" name=""/>
        <dsp:cNvSpPr/>
      </dsp:nvSpPr>
      <dsp:spPr>
        <a:xfrm>
          <a:off x="0" y="3787048"/>
          <a:ext cx="5990135" cy="70156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baseline="0"/>
            <a:t>Grudge</a:t>
          </a:r>
          <a:endParaRPr lang="en-US" sz="1800" kern="1200"/>
        </a:p>
      </dsp:txBody>
      <dsp:txXfrm>
        <a:off x="34247" y="3821295"/>
        <a:ext cx="5921641" cy="633067"/>
      </dsp:txXfrm>
    </dsp:sp>
    <dsp:sp modelId="{AA4DCC0C-9087-4634-BE71-B269A4D32B19}">
      <dsp:nvSpPr>
        <dsp:cNvPr id="0" name=""/>
        <dsp:cNvSpPr/>
      </dsp:nvSpPr>
      <dsp:spPr>
        <a:xfrm>
          <a:off x="0" y="4540450"/>
          <a:ext cx="5990135" cy="70156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baseline="0"/>
            <a:t>Audience name another feeling as proxy of Unforgiveness</a:t>
          </a:r>
          <a:endParaRPr lang="en-US" sz="1800" kern="1200"/>
        </a:p>
      </dsp:txBody>
      <dsp:txXfrm>
        <a:off x="34247" y="4574697"/>
        <a:ext cx="5921641" cy="6330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C18EB7-AF43-4030-ACA8-8EABA2C15627}">
      <dsp:nvSpPr>
        <dsp:cNvPr id="0" name=""/>
        <dsp:cNvSpPr/>
      </dsp:nvSpPr>
      <dsp:spPr>
        <a:xfrm>
          <a:off x="1001050" y="1042"/>
          <a:ext cx="3230301" cy="193818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Unforgiveness is an emotional reaction.</a:t>
          </a:r>
        </a:p>
      </dsp:txBody>
      <dsp:txXfrm>
        <a:off x="1001050" y="1042"/>
        <a:ext cx="3230301" cy="1938181"/>
      </dsp:txXfrm>
    </dsp:sp>
    <dsp:sp modelId="{6E32B237-3855-423C-8117-649CF459655B}">
      <dsp:nvSpPr>
        <dsp:cNvPr id="0" name=""/>
        <dsp:cNvSpPr/>
      </dsp:nvSpPr>
      <dsp:spPr>
        <a:xfrm>
          <a:off x="4554382" y="1042"/>
          <a:ext cx="3230301" cy="1938181"/>
        </a:xfrm>
        <a:prstGeom prst="rect">
          <a:avLst/>
        </a:prstGeom>
        <a:solidFill>
          <a:schemeClr val="accent5">
            <a:hueOff val="-6356385"/>
            <a:satOff val="1676"/>
            <a:lumOff val="85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Unforgiveness is the lack of forgiveness.</a:t>
          </a:r>
        </a:p>
      </dsp:txBody>
      <dsp:txXfrm>
        <a:off x="4554382" y="1042"/>
        <a:ext cx="3230301" cy="1938181"/>
      </dsp:txXfrm>
    </dsp:sp>
    <dsp:sp modelId="{2EEC1498-47B8-4A1B-94B1-74C3B88DCA16}">
      <dsp:nvSpPr>
        <dsp:cNvPr id="0" name=""/>
        <dsp:cNvSpPr/>
      </dsp:nvSpPr>
      <dsp:spPr>
        <a:xfrm>
          <a:off x="1001050" y="2262254"/>
          <a:ext cx="3230301" cy="1938181"/>
        </a:xfrm>
        <a:prstGeom prst="rect">
          <a:avLst/>
        </a:prstGeom>
        <a:solidFill>
          <a:schemeClr val="accent5">
            <a:hueOff val="-12712771"/>
            <a:satOff val="3353"/>
            <a:lumOff val="1699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Unforgiveness is polar opposite of forgiveness</a:t>
          </a:r>
        </a:p>
      </dsp:txBody>
      <dsp:txXfrm>
        <a:off x="1001050" y="2262254"/>
        <a:ext cx="3230301" cy="1938181"/>
      </dsp:txXfrm>
    </dsp:sp>
    <dsp:sp modelId="{65A3BDF7-8FD4-49CC-9F76-209281C7DC17}">
      <dsp:nvSpPr>
        <dsp:cNvPr id="0" name=""/>
        <dsp:cNvSpPr/>
      </dsp:nvSpPr>
      <dsp:spPr>
        <a:xfrm>
          <a:off x="4554382" y="2262254"/>
          <a:ext cx="3230301" cy="1938181"/>
        </a:xfrm>
        <a:prstGeom prst="rect">
          <a:avLst/>
        </a:prstGeom>
        <a:solidFill>
          <a:schemeClr val="accent5">
            <a:hueOff val="-19069156"/>
            <a:satOff val="5029"/>
            <a:lumOff val="2549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Unforgiveness is anger, resentment, bitterness, or holding a grudge</a:t>
          </a:r>
        </a:p>
      </dsp:txBody>
      <dsp:txXfrm>
        <a:off x="4554382" y="2262254"/>
        <a:ext cx="3230301" cy="19381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CFC60A-3D95-4087-A191-ACF4E86A13B7}">
      <dsp:nvSpPr>
        <dsp:cNvPr id="0" name=""/>
        <dsp:cNvSpPr/>
      </dsp:nvSpPr>
      <dsp:spPr>
        <a:xfrm>
          <a:off x="0" y="58005"/>
          <a:ext cx="6332646" cy="188223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Cognitive-evaluative Unforgiveness- believes the offense is unforgiveable and affects the summary evaluation of the nature of the transgression</a:t>
          </a:r>
        </a:p>
      </dsp:txBody>
      <dsp:txXfrm>
        <a:off x="91883" y="149888"/>
        <a:ext cx="6148880" cy="1698471"/>
      </dsp:txXfrm>
    </dsp:sp>
    <dsp:sp modelId="{BCD3150A-039E-4A74-B72E-01B501361762}">
      <dsp:nvSpPr>
        <dsp:cNvPr id="0" name=""/>
        <dsp:cNvSpPr/>
      </dsp:nvSpPr>
      <dsp:spPr>
        <a:xfrm>
          <a:off x="0" y="2003603"/>
          <a:ext cx="6332646" cy="1882237"/>
        </a:xfrm>
        <a:prstGeom prst="roundRect">
          <a:avLst/>
        </a:prstGeom>
        <a:solidFill>
          <a:schemeClr val="accent2">
            <a:hueOff val="-3712334"/>
            <a:satOff val="1211"/>
            <a:lumOff val="-1079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Emotional ruminative experience- negative affect (emotional state) and rumination (a cognitive state) work together in same dimension of unforgiveness</a:t>
          </a:r>
        </a:p>
      </dsp:txBody>
      <dsp:txXfrm>
        <a:off x="91883" y="2095486"/>
        <a:ext cx="6148880" cy="1698471"/>
      </dsp:txXfrm>
    </dsp:sp>
    <dsp:sp modelId="{82CBE356-1960-48E4-984B-0E58C2AC869B}">
      <dsp:nvSpPr>
        <dsp:cNvPr id="0" name=""/>
        <dsp:cNvSpPr/>
      </dsp:nvSpPr>
      <dsp:spPr>
        <a:xfrm>
          <a:off x="0" y="3949200"/>
          <a:ext cx="6332646" cy="1882237"/>
        </a:xfrm>
        <a:prstGeom prst="roundRect">
          <a:avLst/>
        </a:prstGeom>
        <a:solidFill>
          <a:schemeClr val="accent2">
            <a:hueOff val="-7424668"/>
            <a:satOff val="2422"/>
            <a:lumOff val="-2157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Offender reconstrual dimension- evokes change in the victim’s cognitive state about his or her offender regarding unforgiveness-victim is making sense the reason the offender hurt him or her. </a:t>
          </a:r>
        </a:p>
      </dsp:txBody>
      <dsp:txXfrm>
        <a:off x="91883" y="4041083"/>
        <a:ext cx="6148880" cy="169847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2A77F8-8822-4C98-B9B8-160D412E4FB8}">
      <dsp:nvSpPr>
        <dsp:cNvPr id="0" name=""/>
        <dsp:cNvSpPr/>
      </dsp:nvSpPr>
      <dsp:spPr>
        <a:xfrm>
          <a:off x="0" y="48451"/>
          <a:ext cx="8595360" cy="132268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6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baseline="0" dirty="0"/>
            <a:t>Anxiety disorder</a:t>
          </a:r>
          <a:r>
            <a:rPr lang="en-US" sz="1900" kern="1200" baseline="0"/>
            <a:t>: Recurrent</a:t>
          </a:r>
          <a:r>
            <a:rPr lang="en-US" sz="1900" kern="1200" baseline="0" dirty="0"/>
            <a:t>, intrusive thoughts, images </a:t>
          </a:r>
          <a:r>
            <a:rPr lang="en-US" sz="1900" kern="1200" baseline="0"/>
            <a:t>or impulses…</a:t>
          </a:r>
          <a:r>
            <a:rPr lang="en-US" sz="1900" kern="1200" baseline="0" dirty="0"/>
            <a:t>mental acts aimed at reducing distress (Simon, et al., 2020)</a:t>
          </a:r>
          <a:endParaRPr lang="en-US" sz="1900" kern="1200" dirty="0"/>
        </a:p>
      </dsp:txBody>
      <dsp:txXfrm>
        <a:off x="64568" y="113019"/>
        <a:ext cx="8466224" cy="1193549"/>
      </dsp:txXfrm>
    </dsp:sp>
    <dsp:sp modelId="{BAC7F87A-F740-469B-AD36-6C839B3EDE32}">
      <dsp:nvSpPr>
        <dsp:cNvPr id="0" name=""/>
        <dsp:cNvSpPr/>
      </dsp:nvSpPr>
      <dsp:spPr>
        <a:xfrm>
          <a:off x="0" y="1425856"/>
          <a:ext cx="8595360" cy="132268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6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baseline="0"/>
            <a:t>Worried that the transgression will happen again- “Dawn example” (Stackhouse et al. 2018).</a:t>
          </a:r>
          <a:endParaRPr lang="en-US" sz="1900" kern="1200"/>
        </a:p>
      </dsp:txBody>
      <dsp:txXfrm>
        <a:off x="64568" y="1490424"/>
        <a:ext cx="8466224" cy="1193549"/>
      </dsp:txXfrm>
    </dsp:sp>
    <dsp:sp modelId="{95C14721-1438-4959-A07C-E55779E5CE53}">
      <dsp:nvSpPr>
        <dsp:cNvPr id="0" name=""/>
        <dsp:cNvSpPr/>
      </dsp:nvSpPr>
      <dsp:spPr>
        <a:xfrm>
          <a:off x="0" y="2803261"/>
          <a:ext cx="8595360" cy="132268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6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/>
          </a:pPr>
          <a:r>
            <a:rPr lang="en-US" sz="1900" kern="1200" baseline="0" dirty="0"/>
            <a:t>A study done with men whose partners had abortions without notifying them. They experienced grief and anxiety. Received treatment for forgiveness for 12-week follow-up with Enright Forgiveness Inventory and demonstrated reduced anxiety and grief (Spiers, 2004). </a:t>
          </a:r>
          <a:endParaRPr lang="en-US" sz="1900" kern="1200" dirty="0"/>
        </a:p>
      </dsp:txBody>
      <dsp:txXfrm>
        <a:off x="64568" y="2867829"/>
        <a:ext cx="8466224" cy="119354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1B77E8-1A6B-4AFE-825E-100B3E80D9A9}">
      <dsp:nvSpPr>
        <dsp:cNvPr id="0" name=""/>
        <dsp:cNvSpPr/>
      </dsp:nvSpPr>
      <dsp:spPr>
        <a:xfrm>
          <a:off x="1203" y="536719"/>
          <a:ext cx="4223907" cy="268218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21EAEFE-8FB9-4580-9727-BABFDB093EE6}">
      <dsp:nvSpPr>
        <dsp:cNvPr id="0" name=""/>
        <dsp:cNvSpPr/>
      </dsp:nvSpPr>
      <dsp:spPr>
        <a:xfrm>
          <a:off x="470526" y="982576"/>
          <a:ext cx="4223907" cy="268218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baseline="0"/>
            <a:t>Measure the outcome of using different interventions in different dimension.</a:t>
          </a:r>
          <a:endParaRPr lang="en-US" sz="2000" kern="1200"/>
        </a:p>
      </dsp:txBody>
      <dsp:txXfrm>
        <a:off x="549084" y="1061134"/>
        <a:ext cx="4066791" cy="2525065"/>
      </dsp:txXfrm>
    </dsp:sp>
    <dsp:sp modelId="{AF7CE623-5794-4792-8E07-B91EEED6594B}">
      <dsp:nvSpPr>
        <dsp:cNvPr id="0" name=""/>
        <dsp:cNvSpPr/>
      </dsp:nvSpPr>
      <dsp:spPr>
        <a:xfrm>
          <a:off x="5163757" y="536719"/>
          <a:ext cx="4223907" cy="268218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7A4C06A-DE33-4E49-ABF4-6A4EBFC172B5}">
      <dsp:nvSpPr>
        <dsp:cNvPr id="0" name=""/>
        <dsp:cNvSpPr/>
      </dsp:nvSpPr>
      <dsp:spPr>
        <a:xfrm>
          <a:off x="5633080" y="982576"/>
          <a:ext cx="4223907" cy="268218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baseline="0"/>
            <a:t>Correlational study: using cognitive techniques and their association with military women who experience Military Sexual trauma transitioning from cognitive-evaluative unforgiveness dimension to offender reconstrual dimension.</a:t>
          </a:r>
          <a:endParaRPr lang="en-US" sz="2000" kern="1200"/>
        </a:p>
      </dsp:txBody>
      <dsp:txXfrm>
        <a:off x="5711638" y="1061134"/>
        <a:ext cx="4066791" cy="25250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1C5DF2C-BAB9-B94F-B075-AE96BCEFA3CE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D3E8ECFC-27B2-D048-9AC4-37C8E36BD7A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630463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DF2C-BAB9-B94F-B075-AE96BCEFA3CE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ECFC-27B2-D048-9AC4-37C8E36BD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04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DF2C-BAB9-B94F-B075-AE96BCEFA3CE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ECFC-27B2-D048-9AC4-37C8E36BD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19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DF2C-BAB9-B94F-B075-AE96BCEFA3CE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ECFC-27B2-D048-9AC4-37C8E36BD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79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DF2C-BAB9-B94F-B075-AE96BCEFA3CE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ECFC-27B2-D048-9AC4-37C8E36BD7A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69850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DF2C-BAB9-B94F-B075-AE96BCEFA3CE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ECFC-27B2-D048-9AC4-37C8E36BD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281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DF2C-BAB9-B94F-B075-AE96BCEFA3CE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ECFC-27B2-D048-9AC4-37C8E36BD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41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DF2C-BAB9-B94F-B075-AE96BCEFA3CE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ECFC-27B2-D048-9AC4-37C8E36BD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550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DF2C-BAB9-B94F-B075-AE96BCEFA3CE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ECFC-27B2-D048-9AC4-37C8E36BD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596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DF2C-BAB9-B94F-B075-AE96BCEFA3CE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ECFC-27B2-D048-9AC4-37C8E36BD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52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DF2C-BAB9-B94F-B075-AE96BCEFA3CE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ECFC-27B2-D048-9AC4-37C8E36BD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029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91C5DF2C-BAB9-B94F-B075-AE96BCEFA3CE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3E8ECFC-27B2-D048-9AC4-37C8E36BD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240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72EBD-8C33-A3B6-FA86-E3D37F0946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Unforgiveness: A Factor for Symptoms of Anxiety in Interpersonal Trauma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CBE777-CD83-825A-B404-73681AAA30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Vincent Tompkins, PhD LPC Colorado Christian University</a:t>
            </a:r>
          </a:p>
          <a:p>
            <a:r>
              <a:rPr lang="en-US" dirty="0"/>
              <a:t>Walter Frazier, PhD LPC Walden University</a:t>
            </a:r>
          </a:p>
        </p:txBody>
      </p:sp>
    </p:spTree>
    <p:extLst>
      <p:ext uri="{BB962C8B-B14F-4D97-AF65-F5344CB8AC3E}">
        <p14:creationId xmlns:p14="http://schemas.microsoft.com/office/powerpoint/2010/main" val="3055864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D2992-A649-8AA0-605B-4A5B8EB47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290" y="365760"/>
            <a:ext cx="5997678" cy="1325562"/>
          </a:xfrm>
        </p:spPr>
        <p:txBody>
          <a:bodyPr>
            <a:normAutofit/>
          </a:bodyPr>
          <a:lstStyle/>
          <a:p>
            <a:r>
              <a:rPr lang="en-US" sz="3700"/>
              <a:t>Suggested Interventions to help reduce unforgiveness</a:t>
            </a:r>
          </a:p>
        </p:txBody>
      </p:sp>
      <p:pic>
        <p:nvPicPr>
          <p:cNvPr id="5" name="Picture 4" descr="Hand reaching out to sun">
            <a:extLst>
              <a:ext uri="{FF2B5EF4-FFF2-40B4-BE49-F238E27FC236}">
                <a16:creationId xmlns:a16="http://schemas.microsoft.com/office/drawing/2014/main" id="{994753C3-7068-5AF1-5127-F46E5BA82A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463" r="18077" b="2"/>
          <a:stretch/>
        </p:blipFill>
        <p:spPr>
          <a:xfrm>
            <a:off x="20" y="10"/>
            <a:ext cx="4653291" cy="685799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57767-5295-56BA-0CB8-ECA0A7A6F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290" y="2005739"/>
            <a:ext cx="6015571" cy="4174398"/>
          </a:xfrm>
        </p:spPr>
        <p:txBody>
          <a:bodyPr>
            <a:normAutofit/>
          </a:bodyPr>
          <a:lstStyle/>
          <a:p>
            <a:r>
              <a:rPr lang="en-US" sz="1500"/>
              <a:t>Acknowledge the transgression-Cognitive-evaluative unforgiveness Dimension </a:t>
            </a:r>
          </a:p>
          <a:p>
            <a:r>
              <a:rPr lang="en-US" sz="1500"/>
              <a:t>Reframing-Cognitive evaluative unforgiveness and Emotional-ruminative experience dimension. </a:t>
            </a:r>
          </a:p>
          <a:p>
            <a:r>
              <a:rPr lang="en-US" sz="1500"/>
              <a:t>Strategies of managing stress or reduce anxiety-Emotional-ruminative experience dimension ( e.g. breathing techniques, mindfulness</a:t>
            </a:r>
          </a:p>
          <a:p>
            <a:r>
              <a:rPr lang="en-US" sz="1500"/>
              <a:t>Identify benefits from a transgression (</a:t>
            </a:r>
            <a:r>
              <a:rPr lang="en-US" sz="1500" err="1"/>
              <a:t>e.g.realize</a:t>
            </a:r>
            <a:r>
              <a:rPr lang="en-US" sz="1500"/>
              <a:t> inner strength, renewed spirituality, new appreciation for life)</a:t>
            </a:r>
          </a:p>
          <a:p>
            <a:r>
              <a:rPr lang="en-US" sz="1500"/>
              <a:t>Writing about the (McCullough, et al., 2006) ( </a:t>
            </a:r>
            <a:r>
              <a:rPr lang="en-US" sz="1500" err="1"/>
              <a:t>e.g</a:t>
            </a:r>
            <a:r>
              <a:rPr lang="en-US" sz="1500"/>
              <a:t> Be able to tell their story to someone who experience similar transgression-knowing their story help someone to heal) -Offender </a:t>
            </a:r>
            <a:r>
              <a:rPr lang="en-US" sz="1500" err="1"/>
              <a:t>Reconstrual</a:t>
            </a:r>
            <a:r>
              <a:rPr lang="en-US" sz="1500"/>
              <a:t> dimension </a:t>
            </a:r>
          </a:p>
          <a:p>
            <a:endParaRPr lang="en-US" sz="1500"/>
          </a:p>
        </p:txBody>
      </p:sp>
    </p:spTree>
    <p:extLst>
      <p:ext uri="{BB962C8B-B14F-4D97-AF65-F5344CB8AC3E}">
        <p14:creationId xmlns:p14="http://schemas.microsoft.com/office/powerpoint/2010/main" val="1693188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801627-6861-4EA9-BE98-E0CE33A894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43466" cy="6858000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C1483F-490E-4C8A-8765-1F8AF0C67D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0"/>
            <a:ext cx="3736189" cy="6858000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58531-3B6F-53F8-CC95-3FC21E278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8" y="643466"/>
            <a:ext cx="3092718" cy="5528734"/>
          </a:xfrm>
          <a:noFill/>
        </p:spPr>
        <p:txBody>
          <a:bodyPr anchor="t">
            <a:normAutofit/>
          </a:bodyPr>
          <a:lstStyle/>
          <a:p>
            <a:r>
              <a:rPr lang="en-US" sz="2800">
                <a:solidFill>
                  <a:srgbClr val="FFFFFF"/>
                </a:solidFill>
              </a:rPr>
              <a:t>Leaning towards forgiveness as an intervention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249BF42-D05C-4553-9417-7B8695759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9654" y="0"/>
            <a:ext cx="691318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ABFBA-BB45-47D9-22D0-71CACC58D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1898" y="643466"/>
            <a:ext cx="5827472" cy="5571067"/>
          </a:xfrm>
        </p:spPr>
        <p:txBody>
          <a:bodyPr>
            <a:normAutofit/>
          </a:bodyPr>
          <a:lstStyle/>
          <a:p>
            <a:r>
              <a:rPr lang="en-US" sz="2400"/>
              <a:t>Everyone does not value forgiveness as the ”supreme” way to get rid of unforgiveness-atrocious transgression maybe unrealistic to have positive thoughts about transgressor.</a:t>
            </a:r>
          </a:p>
          <a:p>
            <a:r>
              <a:rPr lang="en-US" sz="2400"/>
              <a:t>Focus on reducing unforgiveness to reduce anxiety or other symptoms of mental disorder. </a:t>
            </a:r>
          </a:p>
          <a:p>
            <a:r>
              <a:rPr lang="en-US" sz="2400"/>
              <a:t>Use of Cognitive techniques (Changing the way the client think</a:t>
            </a:r>
          </a:p>
          <a:p>
            <a:r>
              <a:rPr lang="en-US" sz="2400"/>
              <a:t>Reconceptualizing past transgressions (Menahem &amp; Love, 2013)</a:t>
            </a:r>
          </a:p>
          <a:p>
            <a:r>
              <a:rPr lang="en-US" sz="2400"/>
              <a:t>Spiritual techniques</a:t>
            </a: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281726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76248C8-0720-48AB-91BA-5F530BB41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2209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6F99BF-3079-928C-9D92-768A59237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1" y="365760"/>
            <a:ext cx="9858383" cy="1325562"/>
          </a:xfrm>
        </p:spPr>
        <p:txBody>
          <a:bodyPr>
            <a:normAutofit/>
          </a:bodyPr>
          <a:lstStyle/>
          <a:p>
            <a:r>
              <a:rPr lang="en-US" dirty="0"/>
              <a:t>Potential research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3BEDA7-D0B8-4802-8168-92452653B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EFF34B-7B1A-4F9D-8CEE-A40962BC7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63724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D40AF9F-A039-53B0-697B-F52180C0E6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7126636"/>
              </p:ext>
            </p:extLst>
          </p:nvPr>
        </p:nvGraphicFramePr>
        <p:xfrm>
          <a:off x="1262063" y="2013055"/>
          <a:ext cx="9858191" cy="4201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7925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64BE6-A6E5-3C7B-E523-D4185E6B0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38A60-C6F7-7F96-4BC7-836B6F78B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McCullough, M.E., Root, L.M., &amp; Cohen, A.D. (2006). Writing about the benefits of an interpersonal transgression facilitates forgiveness. </a:t>
            </a:r>
            <a:r>
              <a:rPr lang="en-US" i="1" dirty="0"/>
              <a:t>Journal of Counseling and Clinical Psychology </a:t>
            </a:r>
            <a:r>
              <a:rPr lang="en-US" dirty="0"/>
              <a:t>74(5), 887-897. https://doi.org/dk78r4</a:t>
            </a:r>
          </a:p>
          <a:p>
            <a:r>
              <a:rPr lang="en-US" dirty="0"/>
              <a:t>Menahem, S. &amp; Love, M. (2013). Forgiveness in psychotherapy: The key healing. </a:t>
            </a:r>
            <a:r>
              <a:rPr lang="en-US" i="1" dirty="0"/>
              <a:t>Journal of Clinical Psychology: In Session </a:t>
            </a:r>
            <a:r>
              <a:rPr lang="en-US" dirty="0"/>
              <a:t>69(8), 829-835.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Simon, N., Hollander, E.,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Rothbaum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B.O., Stein, D.J. (Eds). (2020). The American psychiatric association publishing textbook of anxiety trauma, and OCD-related disorders. American Association Publishing.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Ebook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Academic Collection (EBSCO). </a:t>
            </a:r>
          </a:p>
          <a:p>
            <a:r>
              <a:rPr lang="en-US" dirty="0"/>
              <a:t>Spier, A. (2004). Forgiveness as a secondary prevention strategy for victims of interpersonal crime. Australasian Psychiatry 12(3). 261-262.</a:t>
            </a:r>
          </a:p>
          <a:p>
            <a:r>
              <a:rPr lang="en-US" dirty="0"/>
              <a:t>Stackhouse, M. R. D., Ross, R.W. J. &amp; Boon, S.D. (2018). Unforgiveness: Refining theory and measurement of an understudied construct. </a:t>
            </a:r>
            <a:r>
              <a:rPr lang="en-US" i="1" dirty="0"/>
              <a:t>British Journal of Social Psychology</a:t>
            </a:r>
            <a:r>
              <a:rPr lang="en-US" dirty="0"/>
              <a:t> 57, 130-153. DOI: 10.1111/bjso.12226.</a:t>
            </a:r>
          </a:p>
          <a:p>
            <a:r>
              <a:rPr lang="en-US" dirty="0"/>
              <a:t>Wade, N.G. &amp; Worthington, E.L. (2003). Overcoming Interpersonal offenses: Is forgiveness the only way to deal with unforgiveness? </a:t>
            </a:r>
            <a:r>
              <a:rPr lang="en-US" i="1" dirty="0"/>
              <a:t>Journal of Counseling &amp; Development, 81, 343-353. </a:t>
            </a:r>
          </a:p>
        </p:txBody>
      </p:sp>
    </p:spTree>
    <p:extLst>
      <p:ext uri="{BB962C8B-B14F-4D97-AF65-F5344CB8AC3E}">
        <p14:creationId xmlns:p14="http://schemas.microsoft.com/office/powerpoint/2010/main" val="561399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801627-6861-4EA9-BE98-E0CE33A894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43466" cy="6858000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C1483F-490E-4C8A-8765-1F8AF0C67D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0"/>
            <a:ext cx="3736189" cy="6858000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E8173A-5767-38CA-0180-E1BCE1B95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8" y="643466"/>
            <a:ext cx="3092718" cy="5528734"/>
          </a:xfrm>
          <a:noFill/>
        </p:spPr>
        <p:txBody>
          <a:bodyPr anchor="t">
            <a:normAutofit/>
          </a:bodyPr>
          <a:lstStyle/>
          <a:p>
            <a:r>
              <a:rPr lang="en-US" sz="2800">
                <a:solidFill>
                  <a:srgbClr val="FFFFFF"/>
                </a:solidFill>
              </a:rPr>
              <a:t>Introduction of Presenters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249BF42-D05C-4553-9417-7B8695759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9654" y="0"/>
            <a:ext cx="691318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01242-CB3B-1549-BDDF-C7BF1A9C7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1898" y="643466"/>
            <a:ext cx="5827472" cy="55710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/>
              <a:t>Vincent Tompkins</a:t>
            </a:r>
          </a:p>
          <a:p>
            <a:r>
              <a:rPr lang="en-US" sz="2400"/>
              <a:t>Doctor of Philosophy in Counselor Education and Supervision</a:t>
            </a:r>
          </a:p>
          <a:p>
            <a:r>
              <a:rPr lang="en-US" sz="2400"/>
              <a:t>Assistant Professor at Colorado Christian University</a:t>
            </a:r>
          </a:p>
          <a:p>
            <a:r>
              <a:rPr lang="en-US" sz="2400"/>
              <a:t>Licensed Professional Counselor MS and AR</a:t>
            </a:r>
          </a:p>
          <a:p>
            <a:r>
              <a:rPr lang="en-US" sz="2400"/>
              <a:t>Private Practice in Clarksdale, MS</a:t>
            </a:r>
          </a:p>
        </p:txBody>
      </p:sp>
    </p:spTree>
    <p:extLst>
      <p:ext uri="{BB962C8B-B14F-4D97-AF65-F5344CB8AC3E}">
        <p14:creationId xmlns:p14="http://schemas.microsoft.com/office/powerpoint/2010/main" val="24035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801627-6861-4EA9-BE98-E0CE33A894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43466" cy="6858000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C1483F-490E-4C8A-8765-1F8AF0C67D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0"/>
            <a:ext cx="3736189" cy="6858000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768E8F-F6F2-7D70-CE99-9246AB58B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8" y="643466"/>
            <a:ext cx="3092718" cy="5528734"/>
          </a:xfrm>
          <a:noFill/>
        </p:spPr>
        <p:txBody>
          <a:bodyPr anchor="t"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Introduction of Presenters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249BF42-D05C-4553-9417-7B8695759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9654" y="0"/>
            <a:ext cx="691318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A2392-536A-D12F-DA23-597064282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1898" y="643466"/>
            <a:ext cx="5827472" cy="55710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/>
              <a:t>Walter Frazier</a:t>
            </a:r>
          </a:p>
          <a:p>
            <a:r>
              <a:rPr lang="en-US" sz="2400"/>
              <a:t>Doctor of Philosophy in Counselor Education and Supervision</a:t>
            </a:r>
          </a:p>
          <a:p>
            <a:r>
              <a:rPr lang="en-US" sz="2400"/>
              <a:t>Associate Dean – Director of Academic Quality, Walden University</a:t>
            </a:r>
          </a:p>
          <a:p>
            <a:r>
              <a:rPr lang="en-US" sz="2400"/>
              <a:t>Licensed Professional Counselor-Supervisor in MS</a:t>
            </a:r>
          </a:p>
          <a:p>
            <a:r>
              <a:rPr lang="en-US" sz="2400"/>
              <a:t>Grace Christian Counseling Center Vicksburg, MS</a:t>
            </a:r>
          </a:p>
        </p:txBody>
      </p:sp>
    </p:spTree>
    <p:extLst>
      <p:ext uri="{BB962C8B-B14F-4D97-AF65-F5344CB8AC3E}">
        <p14:creationId xmlns:p14="http://schemas.microsoft.com/office/powerpoint/2010/main" val="1322938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58EC8D-68D1-4138-B719-BE00C78AD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4" y="0"/>
            <a:ext cx="1220724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4579E4-5B5F-42C9-B08F-A904C81B14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-2811"/>
            <a:ext cx="2556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6F9C7F-E978-9BCB-0BF7-6CF024CC4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1322904" y="2514944"/>
            <a:ext cx="5054601" cy="1955108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15A3A-7169-BF86-301C-43224F868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2654" y="965199"/>
            <a:ext cx="6670520" cy="5207002"/>
          </a:xfrm>
          <a:noFill/>
        </p:spPr>
        <p:txBody>
          <a:bodyPr anchor="t">
            <a:normAutofit/>
          </a:bodyPr>
          <a:lstStyle/>
          <a:p>
            <a:r>
              <a:rPr lang="en-US" sz="2400"/>
              <a:t>To understand the complexity of unforgiveness.</a:t>
            </a:r>
          </a:p>
          <a:p>
            <a:r>
              <a:rPr lang="en-US" sz="2400"/>
              <a:t>To identify the relationship between unforgiveness and mental health-related symptoms such as anxiety.</a:t>
            </a:r>
          </a:p>
          <a:p>
            <a:r>
              <a:rPr lang="en-US" sz="2400"/>
              <a:t>To Identify treatments to reduce unforgiveness as a part of a treatment plan.</a:t>
            </a:r>
          </a:p>
          <a:p>
            <a:r>
              <a:rPr lang="en-US" sz="2400"/>
              <a:t>To stimulate further research regarding measuring the outcomes of different interventions that reduce unforgiveness and lead to opportunities for forgiveness.</a:t>
            </a:r>
          </a:p>
          <a:p>
            <a:endParaRPr lang="en-US" sz="24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1BF6CF-E1B8-4EE2-9AE1-86A58DAFD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19470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76248C8-0720-48AB-91BA-5F530BB41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2209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36EF23-1CD0-2ADB-2059-D43A0DDCD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1" y="365760"/>
            <a:ext cx="9858383" cy="1325562"/>
          </a:xfrm>
        </p:spPr>
        <p:txBody>
          <a:bodyPr>
            <a:normAutofit/>
          </a:bodyPr>
          <a:lstStyle/>
          <a:p>
            <a:r>
              <a:rPr lang="en-US" dirty="0"/>
              <a:t>Take the Unforgiveness scale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3BEDA7-D0B8-4802-8168-92452653B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EFF34B-7B1A-4F9D-8CEE-A40962BC7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63724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7995681-C480-DF4F-67CF-6F4306F40F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675589"/>
              </p:ext>
            </p:extLst>
          </p:nvPr>
        </p:nvGraphicFramePr>
        <p:xfrm>
          <a:off x="1262063" y="2013055"/>
          <a:ext cx="9858191" cy="4201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8901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0B3D270-B19D-4DB8-BD3C-3E707485B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541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5F6ED5-2F95-27AE-E9C2-547A09CF8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058" y="836023"/>
            <a:ext cx="2718788" cy="5183777"/>
          </a:xfrm>
        </p:spPr>
        <p:txBody>
          <a:bodyPr anchor="ctr">
            <a:normAutofit/>
          </a:bodyPr>
          <a:lstStyle/>
          <a:p>
            <a:r>
              <a:rPr lang="en-US" sz="3100">
                <a:solidFill>
                  <a:srgbClr val="FFFFFF"/>
                </a:solidFill>
              </a:rPr>
              <a:t>Feelings as a Proxy for Unforgiveness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BDAF94-B52E-4307-B54C-EF413086FC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E764334-7ED6-5D52-9561-1DD7C2667C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9542742"/>
              </p:ext>
            </p:extLst>
          </p:nvPr>
        </p:nvGraphicFramePr>
        <p:xfrm>
          <a:off x="4658815" y="804672"/>
          <a:ext cx="5990136" cy="5262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3098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A0FD1-71B2-1386-A7E4-E81F22E98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/>
              <a:t>Common Misperceptions of Unforgiveness</a:t>
            </a:r>
          </a:p>
        </p:txBody>
      </p:sp>
      <p:graphicFrame>
        <p:nvGraphicFramePr>
          <p:cNvPr id="17" name="Content Placeholder 2">
            <a:extLst>
              <a:ext uri="{FF2B5EF4-FFF2-40B4-BE49-F238E27FC236}">
                <a16:creationId xmlns:a16="http://schemas.microsoft.com/office/drawing/2014/main" id="{1FA911A0-FD5A-3763-8E7A-EEFC8A64DA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2498520"/>
              </p:ext>
            </p:extLst>
          </p:nvPr>
        </p:nvGraphicFramePr>
        <p:xfrm>
          <a:off x="1262063" y="2013055"/>
          <a:ext cx="8785735" cy="4201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9720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0B3D270-B19D-4DB8-BD3C-3E707485B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541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BE373E-49E8-7E5E-0D43-67F8141A3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058" y="836023"/>
            <a:ext cx="2718788" cy="5183777"/>
          </a:xfrm>
        </p:spPr>
        <p:txBody>
          <a:bodyPr anchor="ctr">
            <a:normAutofit/>
          </a:bodyPr>
          <a:lstStyle/>
          <a:p>
            <a:r>
              <a:rPr lang="en-US" sz="3100">
                <a:solidFill>
                  <a:srgbClr val="FFFFFF"/>
                </a:solidFill>
              </a:rPr>
              <a:t>Dimensions of Unforgiveness (Stackhouse et al.,2018)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BDAF94-B52E-4307-B54C-EF413086FC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DD19D08-C78D-7F6A-91EF-43DCAF239B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1896657"/>
              </p:ext>
            </p:extLst>
          </p:nvPr>
        </p:nvGraphicFramePr>
        <p:xfrm>
          <a:off x="4453541" y="550507"/>
          <a:ext cx="6332646" cy="5889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9273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E68EA504-F6E5-457A-ACFA-2F5FEB89FC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292840" cy="685800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548610-39A9-9CE6-8165-4A753E7C7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Unforgiveness Association with Anxiety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EDC242E-80D8-B6EB-2B12-B1DD53A19D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7907949"/>
              </p:ext>
            </p:extLst>
          </p:nvPr>
        </p:nvGraphicFramePr>
        <p:xfrm>
          <a:off x="1261872" y="2005739"/>
          <a:ext cx="8595360" cy="41743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9705973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356</TotalTime>
  <Words>852</Words>
  <Application>Microsoft Office PowerPoint</Application>
  <PresentationFormat>Widescreen</PresentationFormat>
  <Paragraphs>70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Century Schoolbook</vt:lpstr>
      <vt:lpstr>Times New Roman</vt:lpstr>
      <vt:lpstr>Wingdings 2</vt:lpstr>
      <vt:lpstr>View</vt:lpstr>
      <vt:lpstr>Unforgiveness: A Factor for Symptoms of Anxiety in Interpersonal Trauma</vt:lpstr>
      <vt:lpstr>Introduction of Presenters</vt:lpstr>
      <vt:lpstr>Introduction of Presenters</vt:lpstr>
      <vt:lpstr>Objectives</vt:lpstr>
      <vt:lpstr>Take the Unforgiveness scale</vt:lpstr>
      <vt:lpstr>Feelings as a Proxy for Unforgiveness</vt:lpstr>
      <vt:lpstr>Common Misperceptions of Unforgiveness</vt:lpstr>
      <vt:lpstr>Dimensions of Unforgiveness (Stackhouse et al.,2018)</vt:lpstr>
      <vt:lpstr>Unforgiveness Association with Anxiety</vt:lpstr>
      <vt:lpstr>Suggested Interventions to help reduce unforgiveness</vt:lpstr>
      <vt:lpstr>Leaning towards forgiveness as an intervention</vt:lpstr>
      <vt:lpstr>Potential research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Unforgiveness: A Factor for Symptoms of Anxiety in Interpersonal Trauma</dc:title>
  <dc:creator>vincent tompkins</dc:creator>
  <cp:lastModifiedBy>Frazier, Walter</cp:lastModifiedBy>
  <cp:revision>5</cp:revision>
  <dcterms:created xsi:type="dcterms:W3CDTF">2022-11-03T03:22:32Z</dcterms:created>
  <dcterms:modified xsi:type="dcterms:W3CDTF">2022-11-11T14:33:26Z</dcterms:modified>
</cp:coreProperties>
</file>